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2" r:id="rId3"/>
    <p:sldId id="284" r:id="rId4"/>
    <p:sldId id="258" r:id="rId5"/>
    <p:sldId id="264" r:id="rId6"/>
    <p:sldId id="265" r:id="rId7"/>
    <p:sldId id="266" r:id="rId8"/>
    <p:sldId id="268" r:id="rId9"/>
    <p:sldId id="267" r:id="rId10"/>
    <p:sldId id="269" r:id="rId11"/>
    <p:sldId id="270" r:id="rId12"/>
    <p:sldId id="273" r:id="rId13"/>
    <p:sldId id="271" r:id="rId14"/>
    <p:sldId id="272" r:id="rId15"/>
    <p:sldId id="275" r:id="rId16"/>
    <p:sldId id="276" r:id="rId17"/>
    <p:sldId id="285" r:id="rId18"/>
    <p:sldId id="286" r:id="rId19"/>
    <p:sldId id="278"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114" d="100"/>
          <a:sy n="114" d="100"/>
        </p:scale>
        <p:origin x="47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ANT\Downloads\INFORME%20SEGUNDO%20TRIMESTRE%202022%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SANT\Downloads\INFORME%20SEGUNDO%20TRIMESTRE%202022%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dLbls>
          <c:showLegendKey val="0"/>
          <c:showVal val="1"/>
          <c:showCatName val="0"/>
          <c:showSerName val="0"/>
          <c:showPercent val="0"/>
          <c:showBubbleSize val="0"/>
        </c:dLbls>
        <c:gapWidth val="150"/>
        <c:shape val="box"/>
        <c:axId val="160040064"/>
        <c:axId val="160041600"/>
        <c:axId val="260088704"/>
      </c:bar3DChart>
      <c:catAx>
        <c:axId val="160040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160041600"/>
        <c:crosses val="autoZero"/>
        <c:auto val="1"/>
        <c:lblAlgn val="ctr"/>
        <c:lblOffset val="100"/>
        <c:noMultiLvlLbl val="0"/>
      </c:catAx>
      <c:valAx>
        <c:axId val="16004160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CO"/>
                  <a:t>No de PQRS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160040064"/>
        <c:crosses val="autoZero"/>
        <c:crossBetween val="between"/>
      </c:valAx>
      <c:serAx>
        <c:axId val="260088704"/>
        <c:scaling>
          <c:orientation val="minMax"/>
        </c:scaling>
        <c:delete val="1"/>
        <c:axPos val="b"/>
        <c:majorTickMark val="out"/>
        <c:minorTickMark val="none"/>
        <c:tickLblPos val="nextTo"/>
        <c:crossAx val="160041600"/>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A20BA-A490-4E96-902B-B1E6323586B8}"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s-CO"/>
        </a:p>
      </dgm:t>
    </dgm:pt>
    <dgm:pt modelId="{6AA1D44D-2634-4BA2-8675-922B7D0658E7}">
      <dgm:prSet phldrT="[Texto]" custT="1"/>
      <dgm:spPr/>
      <dgm:t>
        <a:bodyPr/>
        <a:lstStyle/>
        <a:p>
          <a:r>
            <a:rPr lang="es-CO" sz="1200" b="1" dirty="0"/>
            <a:t>Enero</a:t>
          </a:r>
        </a:p>
        <a:p>
          <a:r>
            <a:rPr lang="es-MX" sz="1200" b="1" dirty="0"/>
            <a:t>53</a:t>
          </a:r>
          <a:endParaRPr lang="es-CO" sz="1200" b="1" dirty="0"/>
        </a:p>
      </dgm:t>
    </dgm:pt>
    <dgm:pt modelId="{DC32FDAA-E3E3-47A9-B1AA-F523E3D9A93F}" type="parTrans" cxnId="{538C490E-C608-4B62-BCB0-9A2C1E74B0CA}">
      <dgm:prSet/>
      <dgm:spPr/>
      <dgm:t>
        <a:bodyPr/>
        <a:lstStyle/>
        <a:p>
          <a:endParaRPr lang="es-CO"/>
        </a:p>
      </dgm:t>
    </dgm:pt>
    <dgm:pt modelId="{197EEF73-2F32-4372-8BB9-9F507CDFE673}" type="sibTrans" cxnId="{538C490E-C608-4B62-BCB0-9A2C1E74B0CA}">
      <dgm:prSet/>
      <dgm:spPr/>
      <dgm:t>
        <a:bodyPr/>
        <a:lstStyle/>
        <a:p>
          <a:endParaRPr lang="es-CO"/>
        </a:p>
      </dgm:t>
    </dgm:pt>
    <dgm:pt modelId="{4F70F881-F46C-42D6-8E13-FEDBC86A3FF2}">
      <dgm:prSet phldrT="[Texto]" custT="1"/>
      <dgm:spPr/>
      <dgm:t>
        <a:bodyPr/>
        <a:lstStyle/>
        <a:p>
          <a:r>
            <a:rPr lang="es-CO" sz="1200" b="1" dirty="0"/>
            <a:t>Abril</a:t>
          </a:r>
        </a:p>
        <a:p>
          <a:r>
            <a:rPr lang="es-CO" sz="900" b="1" dirty="0"/>
            <a:t> </a:t>
          </a:r>
          <a:r>
            <a:rPr lang="es-CO" sz="1200" b="1" dirty="0"/>
            <a:t>44</a:t>
          </a:r>
        </a:p>
      </dgm:t>
    </dgm:pt>
    <dgm:pt modelId="{6D7C1A17-78F9-49E3-BED5-9F77FF897C7D}" type="parTrans" cxnId="{D977E0E3-BB21-4CBD-9373-1AE9CE21E699}">
      <dgm:prSet/>
      <dgm:spPr/>
      <dgm:t>
        <a:bodyPr/>
        <a:lstStyle/>
        <a:p>
          <a:endParaRPr lang="es-CO"/>
        </a:p>
      </dgm:t>
    </dgm:pt>
    <dgm:pt modelId="{58EDF895-7A66-4095-B265-4830148330F7}" type="sibTrans" cxnId="{D977E0E3-BB21-4CBD-9373-1AE9CE21E699}">
      <dgm:prSet/>
      <dgm:spPr/>
      <dgm:t>
        <a:bodyPr/>
        <a:lstStyle/>
        <a:p>
          <a:endParaRPr lang="es-CO"/>
        </a:p>
      </dgm:t>
    </dgm:pt>
    <dgm:pt modelId="{72378BF0-293E-49BC-9A68-2A1850033D8A}">
      <dgm:prSet phldrT="[Texto]"/>
      <dgm:spPr/>
      <dgm:t>
        <a:bodyPr/>
        <a:lstStyle/>
        <a:p>
          <a:r>
            <a:rPr lang="es-CO" b="1" dirty="0"/>
            <a:t>Junio </a:t>
          </a:r>
        </a:p>
        <a:p>
          <a:r>
            <a:rPr lang="es-CO" b="1" dirty="0"/>
            <a:t> 48</a:t>
          </a:r>
        </a:p>
      </dgm:t>
    </dgm:pt>
    <dgm:pt modelId="{D697B618-6463-4FB1-84E4-7BF252622F8A}" type="parTrans" cxnId="{0182641B-C196-4DE8-8CE3-3D91994EC24C}">
      <dgm:prSet/>
      <dgm:spPr/>
      <dgm:t>
        <a:bodyPr/>
        <a:lstStyle/>
        <a:p>
          <a:endParaRPr lang="es-CO"/>
        </a:p>
      </dgm:t>
    </dgm:pt>
    <dgm:pt modelId="{18F128A1-C074-436C-AF4B-F281FB364D2F}" type="sibTrans" cxnId="{0182641B-C196-4DE8-8CE3-3D91994EC24C}">
      <dgm:prSet/>
      <dgm:spPr/>
      <dgm:t>
        <a:bodyPr/>
        <a:lstStyle/>
        <a:p>
          <a:endParaRPr lang="es-CO"/>
        </a:p>
      </dgm:t>
    </dgm:pt>
    <dgm:pt modelId="{052C3A74-4131-47DC-B8B4-FF3D18EBA838}">
      <dgm:prSet custT="1"/>
      <dgm:spPr/>
      <dgm:t>
        <a:bodyPr/>
        <a:lstStyle/>
        <a:p>
          <a:r>
            <a:rPr lang="es-CO" sz="1200" b="1" dirty="0"/>
            <a:t>Febrero</a:t>
          </a:r>
        </a:p>
        <a:p>
          <a:r>
            <a:rPr lang="es-CO" sz="1200" b="1" dirty="0"/>
            <a:t> 90</a:t>
          </a:r>
        </a:p>
      </dgm:t>
    </dgm:pt>
    <dgm:pt modelId="{F274BB4C-5C55-432E-AD9C-B2FD92213DF0}" type="parTrans" cxnId="{DEF6A561-2946-48C2-BA84-2BC9347B7291}">
      <dgm:prSet/>
      <dgm:spPr/>
      <dgm:t>
        <a:bodyPr/>
        <a:lstStyle/>
        <a:p>
          <a:endParaRPr lang="es-CO"/>
        </a:p>
      </dgm:t>
    </dgm:pt>
    <dgm:pt modelId="{24E92F6A-4D3A-4886-9A52-041719CF310E}" type="sibTrans" cxnId="{DEF6A561-2946-48C2-BA84-2BC9347B7291}">
      <dgm:prSet/>
      <dgm:spPr/>
      <dgm:t>
        <a:bodyPr/>
        <a:lstStyle/>
        <a:p>
          <a:endParaRPr lang="es-CO"/>
        </a:p>
      </dgm:t>
    </dgm:pt>
    <dgm:pt modelId="{13BE835F-24C1-4597-BBCD-ECAE86174C5E}">
      <dgm:prSet custT="1"/>
      <dgm:spPr/>
      <dgm:t>
        <a:bodyPr/>
        <a:lstStyle/>
        <a:p>
          <a:r>
            <a:rPr lang="es-CO" sz="1200" b="1" dirty="0"/>
            <a:t>Marzo </a:t>
          </a:r>
        </a:p>
        <a:p>
          <a:r>
            <a:rPr lang="es-MX" sz="1200" b="1" dirty="0"/>
            <a:t>94</a:t>
          </a:r>
          <a:endParaRPr lang="es-CO" sz="1200" b="1" dirty="0"/>
        </a:p>
      </dgm:t>
    </dgm:pt>
    <dgm:pt modelId="{E6A32313-100C-4B46-B64A-9EE6A565DF83}" type="parTrans" cxnId="{94037A11-CC59-4856-88A3-E32E74FB53D8}">
      <dgm:prSet/>
      <dgm:spPr/>
      <dgm:t>
        <a:bodyPr/>
        <a:lstStyle/>
        <a:p>
          <a:endParaRPr lang="es-CO"/>
        </a:p>
      </dgm:t>
    </dgm:pt>
    <dgm:pt modelId="{111B478B-ABA9-49A4-9FFE-9EB9703BC141}" type="sibTrans" cxnId="{94037A11-CC59-4856-88A3-E32E74FB53D8}">
      <dgm:prSet/>
      <dgm:spPr/>
      <dgm:t>
        <a:bodyPr/>
        <a:lstStyle/>
        <a:p>
          <a:endParaRPr lang="es-CO"/>
        </a:p>
      </dgm:t>
    </dgm:pt>
    <dgm:pt modelId="{2F418BA9-DE6D-4F4A-8DEA-13BEBB11FDDC}">
      <dgm:prSet phldrT="[Texto]" custT="1"/>
      <dgm:spPr/>
      <dgm:t>
        <a:bodyPr/>
        <a:lstStyle/>
        <a:p>
          <a:r>
            <a:rPr lang="es-CO" sz="1200" b="1" dirty="0"/>
            <a:t>Mayo </a:t>
          </a:r>
        </a:p>
        <a:p>
          <a:r>
            <a:rPr lang="es-MX" sz="1200" b="1" dirty="0"/>
            <a:t>96</a:t>
          </a:r>
          <a:endParaRPr lang="es-CO" sz="1200" b="1" dirty="0"/>
        </a:p>
      </dgm:t>
    </dgm:pt>
    <dgm:pt modelId="{D9234685-F6F1-466F-B085-3C952F6890CD}" type="parTrans" cxnId="{F58D8797-01B3-4E4A-B369-92943378DEFC}">
      <dgm:prSet/>
      <dgm:spPr/>
      <dgm:t>
        <a:bodyPr/>
        <a:lstStyle/>
        <a:p>
          <a:endParaRPr lang="es-CO"/>
        </a:p>
      </dgm:t>
    </dgm:pt>
    <dgm:pt modelId="{3B926A6B-B794-498E-83D2-5FE270DF575C}" type="sibTrans" cxnId="{F58D8797-01B3-4E4A-B369-92943378DEFC}">
      <dgm:prSet/>
      <dgm:spPr/>
      <dgm:t>
        <a:bodyPr/>
        <a:lstStyle/>
        <a:p>
          <a:endParaRPr lang="es-CO"/>
        </a:p>
      </dgm:t>
    </dgm:pt>
    <dgm:pt modelId="{F4D910F8-5771-4ADC-B68C-80039958C018}" type="pres">
      <dgm:prSet presAssocID="{746A20BA-A490-4E96-902B-B1E6323586B8}" presName="composite" presStyleCnt="0">
        <dgm:presLayoutVars>
          <dgm:chMax val="5"/>
          <dgm:dir/>
          <dgm:animLvl val="ctr"/>
          <dgm:resizeHandles val="exact"/>
        </dgm:presLayoutVars>
      </dgm:prSet>
      <dgm:spPr/>
    </dgm:pt>
    <dgm:pt modelId="{B3548894-A3CC-4AA4-BCB8-A20BE6159AC7}" type="pres">
      <dgm:prSet presAssocID="{746A20BA-A490-4E96-902B-B1E6323586B8}" presName="cycle" presStyleCnt="0"/>
      <dgm:spPr/>
    </dgm:pt>
    <dgm:pt modelId="{994BC8A9-72C2-4585-A554-6A8CF854AE87}" type="pres">
      <dgm:prSet presAssocID="{746A20BA-A490-4E96-902B-B1E6323586B8}" presName="centerShape" presStyleCnt="0"/>
      <dgm:spPr/>
    </dgm:pt>
    <dgm:pt modelId="{A998BAAE-06C5-4CC7-A2D7-F4215FAF40BA}" type="pres">
      <dgm:prSet presAssocID="{746A20BA-A490-4E96-902B-B1E6323586B8}" presName="connSite" presStyleLbl="node1" presStyleIdx="0" presStyleCnt="7"/>
      <dgm:spPr/>
    </dgm:pt>
    <dgm:pt modelId="{3F8441AB-B501-4441-9CA5-75CA77B5BDAE}" type="pres">
      <dgm:prSet presAssocID="{746A20BA-A490-4E96-902B-B1E6323586B8}" presName="visible" presStyleLbl="node1" presStyleIdx="0" presStyleCnt="7" custScaleX="157825" custScaleY="119047" custLinFactNeighborX="-28592" custLinFactNeighborY="9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53E474E-7255-4538-91EF-083D468F3AFD}" type="pres">
      <dgm:prSet presAssocID="{DC32FDAA-E3E3-47A9-B1AA-F523E3D9A93F}" presName="Name25" presStyleLbl="parChTrans1D1" presStyleIdx="0" presStyleCnt="6"/>
      <dgm:spPr/>
    </dgm:pt>
    <dgm:pt modelId="{A1440475-14C7-417B-946B-8780B8FEB1AD}" type="pres">
      <dgm:prSet presAssocID="{6AA1D44D-2634-4BA2-8675-922B7D0658E7}" presName="node" presStyleCnt="0"/>
      <dgm:spPr/>
    </dgm:pt>
    <dgm:pt modelId="{D85EA495-338F-4196-9C39-57C6A4AEEA81}" type="pres">
      <dgm:prSet presAssocID="{6AA1D44D-2634-4BA2-8675-922B7D0658E7}" presName="parentNode" presStyleLbl="node1" presStyleIdx="1" presStyleCnt="7" custScaleX="162805" custScaleY="105771">
        <dgm:presLayoutVars>
          <dgm:chMax val="1"/>
          <dgm:bulletEnabled val="1"/>
        </dgm:presLayoutVars>
      </dgm:prSet>
      <dgm:spPr/>
    </dgm:pt>
    <dgm:pt modelId="{4D7B6F2C-1A20-4B76-B838-B6DA56388B8E}" type="pres">
      <dgm:prSet presAssocID="{6AA1D44D-2634-4BA2-8675-922B7D0658E7}" presName="childNode" presStyleLbl="revTx" presStyleIdx="0" presStyleCnt="0">
        <dgm:presLayoutVars>
          <dgm:bulletEnabled val="1"/>
        </dgm:presLayoutVars>
      </dgm:prSet>
      <dgm:spPr/>
    </dgm:pt>
    <dgm:pt modelId="{6917EB85-900E-442C-908B-4D31FB7A062E}" type="pres">
      <dgm:prSet presAssocID="{F274BB4C-5C55-432E-AD9C-B2FD92213DF0}" presName="Name25" presStyleLbl="parChTrans1D1" presStyleIdx="1" presStyleCnt="6"/>
      <dgm:spPr/>
    </dgm:pt>
    <dgm:pt modelId="{43BD2B50-509A-4695-942E-8F1CFBA244DE}" type="pres">
      <dgm:prSet presAssocID="{052C3A74-4131-47DC-B8B4-FF3D18EBA838}" presName="node" presStyleCnt="0"/>
      <dgm:spPr/>
    </dgm:pt>
    <dgm:pt modelId="{1EFBD900-5F27-4C42-A7DE-DD09E591AF28}" type="pres">
      <dgm:prSet presAssocID="{052C3A74-4131-47DC-B8B4-FF3D18EBA838}" presName="parentNode" presStyleLbl="node1" presStyleIdx="2" presStyleCnt="7" custScaleX="200767" custScaleY="105816">
        <dgm:presLayoutVars>
          <dgm:chMax val="1"/>
          <dgm:bulletEnabled val="1"/>
        </dgm:presLayoutVars>
      </dgm:prSet>
      <dgm:spPr/>
    </dgm:pt>
    <dgm:pt modelId="{E8725173-D648-4DD1-94AC-3ADE709C454C}" type="pres">
      <dgm:prSet presAssocID="{052C3A74-4131-47DC-B8B4-FF3D18EBA838}" presName="childNode" presStyleLbl="revTx" presStyleIdx="0" presStyleCnt="0">
        <dgm:presLayoutVars>
          <dgm:bulletEnabled val="1"/>
        </dgm:presLayoutVars>
      </dgm:prSet>
      <dgm:spPr/>
    </dgm:pt>
    <dgm:pt modelId="{93066653-D0FC-4A1D-BC50-A7D5D45F6883}" type="pres">
      <dgm:prSet presAssocID="{E6A32313-100C-4B46-B64A-9EE6A565DF83}" presName="Name25" presStyleLbl="parChTrans1D1" presStyleIdx="2" presStyleCnt="6"/>
      <dgm:spPr/>
    </dgm:pt>
    <dgm:pt modelId="{D4E18270-467E-460B-96B5-C616641F2AA1}" type="pres">
      <dgm:prSet presAssocID="{13BE835F-24C1-4597-BBCD-ECAE86174C5E}" presName="node" presStyleCnt="0"/>
      <dgm:spPr/>
    </dgm:pt>
    <dgm:pt modelId="{9008C997-6A01-4E0B-9162-871B78C751BC}" type="pres">
      <dgm:prSet presAssocID="{13BE835F-24C1-4597-BBCD-ECAE86174C5E}" presName="parentNode" presStyleLbl="node1" presStyleIdx="3" presStyleCnt="7" custScaleX="170446" custScaleY="120463" custLinFactNeighborX="17343" custLinFactNeighborY="-1334">
        <dgm:presLayoutVars>
          <dgm:chMax val="1"/>
          <dgm:bulletEnabled val="1"/>
        </dgm:presLayoutVars>
      </dgm:prSet>
      <dgm:spPr/>
    </dgm:pt>
    <dgm:pt modelId="{A31EB9A6-E564-4CB6-A739-F7925F9F729F}" type="pres">
      <dgm:prSet presAssocID="{13BE835F-24C1-4597-BBCD-ECAE86174C5E}" presName="childNode" presStyleLbl="revTx" presStyleIdx="0" presStyleCnt="0">
        <dgm:presLayoutVars>
          <dgm:bulletEnabled val="1"/>
        </dgm:presLayoutVars>
      </dgm:prSet>
      <dgm:spPr/>
    </dgm:pt>
    <dgm:pt modelId="{BF4EA162-0E56-4F75-920A-CFECAC54FEE9}" type="pres">
      <dgm:prSet presAssocID="{6D7C1A17-78F9-49E3-BED5-9F77FF897C7D}" presName="Name25" presStyleLbl="parChTrans1D1" presStyleIdx="3" presStyleCnt="6"/>
      <dgm:spPr/>
    </dgm:pt>
    <dgm:pt modelId="{9040D02D-841A-40A1-9B1A-266441E3FCE2}" type="pres">
      <dgm:prSet presAssocID="{4F70F881-F46C-42D6-8E13-FEDBC86A3FF2}" presName="node" presStyleCnt="0"/>
      <dgm:spPr/>
    </dgm:pt>
    <dgm:pt modelId="{ECEF3F16-DF7D-4B02-945E-34C33494C38F}" type="pres">
      <dgm:prSet presAssocID="{4F70F881-F46C-42D6-8E13-FEDBC86A3FF2}" presName="parentNode" presStyleLbl="node1" presStyleIdx="4" presStyleCnt="7" custScaleX="158644" custScaleY="110344">
        <dgm:presLayoutVars>
          <dgm:chMax val="1"/>
          <dgm:bulletEnabled val="1"/>
        </dgm:presLayoutVars>
      </dgm:prSet>
      <dgm:spPr/>
    </dgm:pt>
    <dgm:pt modelId="{690561F0-B322-4358-A0DA-6B3115671E48}" type="pres">
      <dgm:prSet presAssocID="{4F70F881-F46C-42D6-8E13-FEDBC86A3FF2}" presName="childNode" presStyleLbl="revTx" presStyleIdx="0" presStyleCnt="0">
        <dgm:presLayoutVars>
          <dgm:bulletEnabled val="1"/>
        </dgm:presLayoutVars>
      </dgm:prSet>
      <dgm:spPr/>
    </dgm:pt>
    <dgm:pt modelId="{C6541187-F537-4D4F-8A52-6CE4558AD7F5}" type="pres">
      <dgm:prSet presAssocID="{D9234685-F6F1-466F-B085-3C952F6890CD}" presName="Name25" presStyleLbl="parChTrans1D1" presStyleIdx="4" presStyleCnt="6"/>
      <dgm:spPr/>
    </dgm:pt>
    <dgm:pt modelId="{A6DBB524-0D2E-4F3B-BAA0-8270DC94D301}" type="pres">
      <dgm:prSet presAssocID="{2F418BA9-DE6D-4F4A-8DEA-13BEBB11FDDC}" presName="node" presStyleCnt="0"/>
      <dgm:spPr/>
    </dgm:pt>
    <dgm:pt modelId="{93261E2C-49BA-471E-BC92-98AC61758357}" type="pres">
      <dgm:prSet presAssocID="{2F418BA9-DE6D-4F4A-8DEA-13BEBB11FDDC}" presName="parentNode" presStyleLbl="node1" presStyleIdx="5" presStyleCnt="7" custScaleX="213751" custScaleY="91763">
        <dgm:presLayoutVars>
          <dgm:chMax val="1"/>
          <dgm:bulletEnabled val="1"/>
        </dgm:presLayoutVars>
      </dgm:prSet>
      <dgm:spPr/>
    </dgm:pt>
    <dgm:pt modelId="{CC25164F-82FC-4EF6-BAFC-101C6412DD69}" type="pres">
      <dgm:prSet presAssocID="{2F418BA9-DE6D-4F4A-8DEA-13BEBB11FDDC}" presName="childNode" presStyleLbl="revTx" presStyleIdx="0" presStyleCnt="0">
        <dgm:presLayoutVars>
          <dgm:bulletEnabled val="1"/>
        </dgm:presLayoutVars>
      </dgm:prSet>
      <dgm:spPr/>
    </dgm:pt>
    <dgm:pt modelId="{118A083C-F720-4CA1-8394-777C792F7995}" type="pres">
      <dgm:prSet presAssocID="{D697B618-6463-4FB1-84E4-7BF252622F8A}" presName="Name25" presStyleLbl="parChTrans1D1" presStyleIdx="5" presStyleCnt="6"/>
      <dgm:spPr/>
    </dgm:pt>
    <dgm:pt modelId="{A9BDA84A-53F1-48E1-BEB2-087BB437E5D7}" type="pres">
      <dgm:prSet presAssocID="{72378BF0-293E-49BC-9A68-2A1850033D8A}" presName="node" presStyleCnt="0"/>
      <dgm:spPr/>
    </dgm:pt>
    <dgm:pt modelId="{7093B001-C912-4F63-BA01-072C3036AE4B}" type="pres">
      <dgm:prSet presAssocID="{72378BF0-293E-49BC-9A68-2A1850033D8A}" presName="parentNode" presStyleLbl="node1" presStyleIdx="6" presStyleCnt="7" custScaleX="155806">
        <dgm:presLayoutVars>
          <dgm:chMax val="1"/>
          <dgm:bulletEnabled val="1"/>
        </dgm:presLayoutVars>
      </dgm:prSet>
      <dgm:spPr/>
    </dgm:pt>
    <dgm:pt modelId="{26D3B2FD-5F41-4CC1-9663-2AA7CB015D5E}" type="pres">
      <dgm:prSet presAssocID="{72378BF0-293E-49BC-9A68-2A1850033D8A}" presName="childNode" presStyleLbl="revTx" presStyleIdx="0" presStyleCnt="0">
        <dgm:presLayoutVars>
          <dgm:bulletEnabled val="1"/>
        </dgm:presLayoutVars>
      </dgm:prSet>
      <dgm:spPr/>
    </dgm:pt>
  </dgm:ptLst>
  <dgm:cxnLst>
    <dgm:cxn modelId="{1229C800-5473-4E37-A3D7-D4F254050998}" type="presOf" srcId="{4F70F881-F46C-42D6-8E13-FEDBC86A3FF2}" destId="{ECEF3F16-DF7D-4B02-945E-34C33494C38F}" srcOrd="0" destOrd="0" presId="urn:microsoft.com/office/officeart/2005/8/layout/radial2"/>
    <dgm:cxn modelId="{24358B0B-2D47-4931-9B5E-2CFA2B716596}" type="presOf" srcId="{72378BF0-293E-49BC-9A68-2A1850033D8A}" destId="{7093B001-C912-4F63-BA01-072C3036AE4B}" srcOrd="0" destOrd="0" presId="urn:microsoft.com/office/officeart/2005/8/layout/radial2"/>
    <dgm:cxn modelId="{538C490E-C608-4B62-BCB0-9A2C1E74B0CA}" srcId="{746A20BA-A490-4E96-902B-B1E6323586B8}" destId="{6AA1D44D-2634-4BA2-8675-922B7D0658E7}" srcOrd="0" destOrd="0" parTransId="{DC32FDAA-E3E3-47A9-B1AA-F523E3D9A93F}" sibTransId="{197EEF73-2F32-4372-8BB9-9F507CDFE673}"/>
    <dgm:cxn modelId="{94037A11-CC59-4856-88A3-E32E74FB53D8}" srcId="{746A20BA-A490-4E96-902B-B1E6323586B8}" destId="{13BE835F-24C1-4597-BBCD-ECAE86174C5E}" srcOrd="2" destOrd="0" parTransId="{E6A32313-100C-4B46-B64A-9EE6A565DF83}" sibTransId="{111B478B-ABA9-49A4-9FFE-9EB9703BC141}"/>
    <dgm:cxn modelId="{0182641B-C196-4DE8-8CE3-3D91994EC24C}" srcId="{746A20BA-A490-4E96-902B-B1E6323586B8}" destId="{72378BF0-293E-49BC-9A68-2A1850033D8A}" srcOrd="5" destOrd="0" parTransId="{D697B618-6463-4FB1-84E4-7BF252622F8A}" sibTransId="{18F128A1-C074-436C-AF4B-F281FB364D2F}"/>
    <dgm:cxn modelId="{FA430422-4E61-4268-BD65-5C89B471A2C7}" type="presOf" srcId="{6D7C1A17-78F9-49E3-BED5-9F77FF897C7D}" destId="{BF4EA162-0E56-4F75-920A-CFECAC54FEE9}" srcOrd="0" destOrd="0" presId="urn:microsoft.com/office/officeart/2005/8/layout/radial2"/>
    <dgm:cxn modelId="{B6C7673F-FB95-4562-B652-472A65EE5EF5}" type="presOf" srcId="{2F418BA9-DE6D-4F4A-8DEA-13BEBB11FDDC}" destId="{93261E2C-49BA-471E-BC92-98AC61758357}" srcOrd="0" destOrd="0" presId="urn:microsoft.com/office/officeart/2005/8/layout/radial2"/>
    <dgm:cxn modelId="{D15CE95F-E366-498D-830C-643A3F25C50D}" type="presOf" srcId="{052C3A74-4131-47DC-B8B4-FF3D18EBA838}" destId="{1EFBD900-5F27-4C42-A7DE-DD09E591AF28}" srcOrd="0" destOrd="0" presId="urn:microsoft.com/office/officeart/2005/8/layout/radial2"/>
    <dgm:cxn modelId="{E91E3941-B95F-4BAB-8400-281BAB6CF950}" type="presOf" srcId="{746A20BA-A490-4E96-902B-B1E6323586B8}" destId="{F4D910F8-5771-4ADC-B68C-80039958C018}" srcOrd="0" destOrd="0" presId="urn:microsoft.com/office/officeart/2005/8/layout/radial2"/>
    <dgm:cxn modelId="{DEF6A561-2946-48C2-BA84-2BC9347B7291}" srcId="{746A20BA-A490-4E96-902B-B1E6323586B8}" destId="{052C3A74-4131-47DC-B8B4-FF3D18EBA838}" srcOrd="1" destOrd="0" parTransId="{F274BB4C-5C55-432E-AD9C-B2FD92213DF0}" sibTransId="{24E92F6A-4D3A-4886-9A52-041719CF310E}"/>
    <dgm:cxn modelId="{78334A63-DDED-4F2B-B6AF-E1616613DCD1}" type="presOf" srcId="{E6A32313-100C-4B46-B64A-9EE6A565DF83}" destId="{93066653-D0FC-4A1D-BC50-A7D5D45F6883}" srcOrd="0" destOrd="0" presId="urn:microsoft.com/office/officeart/2005/8/layout/radial2"/>
    <dgm:cxn modelId="{5960DE45-E8E1-48AD-9394-BE57BD520441}" type="presOf" srcId="{F274BB4C-5C55-432E-AD9C-B2FD92213DF0}" destId="{6917EB85-900E-442C-908B-4D31FB7A062E}" srcOrd="0" destOrd="0" presId="urn:microsoft.com/office/officeart/2005/8/layout/radial2"/>
    <dgm:cxn modelId="{0EF1B056-454D-450B-86B8-F80AC93BAAE9}" type="presOf" srcId="{13BE835F-24C1-4597-BBCD-ECAE86174C5E}" destId="{9008C997-6A01-4E0B-9162-871B78C751BC}" srcOrd="0" destOrd="0" presId="urn:microsoft.com/office/officeart/2005/8/layout/radial2"/>
    <dgm:cxn modelId="{F5CA5B7D-4D5C-47A7-9D0D-C4AA0C890A1C}" type="presOf" srcId="{D697B618-6463-4FB1-84E4-7BF252622F8A}" destId="{118A083C-F720-4CA1-8394-777C792F7995}" srcOrd="0" destOrd="0" presId="urn:microsoft.com/office/officeart/2005/8/layout/radial2"/>
    <dgm:cxn modelId="{F58D8797-01B3-4E4A-B369-92943378DEFC}" srcId="{746A20BA-A490-4E96-902B-B1E6323586B8}" destId="{2F418BA9-DE6D-4F4A-8DEA-13BEBB11FDDC}" srcOrd="4" destOrd="0" parTransId="{D9234685-F6F1-466F-B085-3C952F6890CD}" sibTransId="{3B926A6B-B794-498E-83D2-5FE270DF575C}"/>
    <dgm:cxn modelId="{467B06BA-FA6C-4C86-837F-D5A90DD1D930}" type="presOf" srcId="{D9234685-F6F1-466F-B085-3C952F6890CD}" destId="{C6541187-F537-4D4F-8A52-6CE4558AD7F5}" srcOrd="0" destOrd="0" presId="urn:microsoft.com/office/officeart/2005/8/layout/radial2"/>
    <dgm:cxn modelId="{11076FC0-FE9C-4947-B67D-1C118AD63031}" type="presOf" srcId="{DC32FDAA-E3E3-47A9-B1AA-F523E3D9A93F}" destId="{053E474E-7255-4538-91EF-083D468F3AFD}" srcOrd="0" destOrd="0" presId="urn:microsoft.com/office/officeart/2005/8/layout/radial2"/>
    <dgm:cxn modelId="{D977E0E3-BB21-4CBD-9373-1AE9CE21E699}" srcId="{746A20BA-A490-4E96-902B-B1E6323586B8}" destId="{4F70F881-F46C-42D6-8E13-FEDBC86A3FF2}" srcOrd="3" destOrd="0" parTransId="{6D7C1A17-78F9-49E3-BED5-9F77FF897C7D}" sibTransId="{58EDF895-7A66-4095-B265-4830148330F7}"/>
    <dgm:cxn modelId="{0EB8A8E7-1D67-4754-B61E-645EFF1C781F}" type="presOf" srcId="{6AA1D44D-2634-4BA2-8675-922B7D0658E7}" destId="{D85EA495-338F-4196-9C39-57C6A4AEEA81}" srcOrd="0" destOrd="0" presId="urn:microsoft.com/office/officeart/2005/8/layout/radial2"/>
    <dgm:cxn modelId="{927F1784-E442-434A-AE65-1C9D6076FDBF}" type="presParOf" srcId="{F4D910F8-5771-4ADC-B68C-80039958C018}" destId="{B3548894-A3CC-4AA4-BCB8-A20BE6159AC7}" srcOrd="0" destOrd="0" presId="urn:microsoft.com/office/officeart/2005/8/layout/radial2"/>
    <dgm:cxn modelId="{2E6C06B6-C8FA-4A25-B9C1-CF30C6FF4A4F}" type="presParOf" srcId="{B3548894-A3CC-4AA4-BCB8-A20BE6159AC7}" destId="{994BC8A9-72C2-4585-A554-6A8CF854AE87}" srcOrd="0" destOrd="0" presId="urn:microsoft.com/office/officeart/2005/8/layout/radial2"/>
    <dgm:cxn modelId="{FE2FF41E-89D4-4D12-B286-0EA2396B34F2}" type="presParOf" srcId="{994BC8A9-72C2-4585-A554-6A8CF854AE87}" destId="{A998BAAE-06C5-4CC7-A2D7-F4215FAF40BA}" srcOrd="0" destOrd="0" presId="urn:microsoft.com/office/officeart/2005/8/layout/radial2"/>
    <dgm:cxn modelId="{586EDE7B-6F39-41CF-9E7C-66EC63628BD1}" type="presParOf" srcId="{994BC8A9-72C2-4585-A554-6A8CF854AE87}" destId="{3F8441AB-B501-4441-9CA5-75CA77B5BDAE}" srcOrd="1" destOrd="0" presId="urn:microsoft.com/office/officeart/2005/8/layout/radial2"/>
    <dgm:cxn modelId="{5AB61E50-16BD-4251-ACDC-6A93EE479D22}" type="presParOf" srcId="{B3548894-A3CC-4AA4-BCB8-A20BE6159AC7}" destId="{053E474E-7255-4538-91EF-083D468F3AFD}" srcOrd="1" destOrd="0" presId="urn:microsoft.com/office/officeart/2005/8/layout/radial2"/>
    <dgm:cxn modelId="{C63A66E0-9905-428B-8E81-AEFF585285B4}" type="presParOf" srcId="{B3548894-A3CC-4AA4-BCB8-A20BE6159AC7}" destId="{A1440475-14C7-417B-946B-8780B8FEB1AD}" srcOrd="2" destOrd="0" presId="urn:microsoft.com/office/officeart/2005/8/layout/radial2"/>
    <dgm:cxn modelId="{59C1A223-AA4F-4794-8572-51311605CB19}" type="presParOf" srcId="{A1440475-14C7-417B-946B-8780B8FEB1AD}" destId="{D85EA495-338F-4196-9C39-57C6A4AEEA81}" srcOrd="0" destOrd="0" presId="urn:microsoft.com/office/officeart/2005/8/layout/radial2"/>
    <dgm:cxn modelId="{99A28643-9364-4095-B5CC-B2F7682B2410}" type="presParOf" srcId="{A1440475-14C7-417B-946B-8780B8FEB1AD}" destId="{4D7B6F2C-1A20-4B76-B838-B6DA56388B8E}" srcOrd="1" destOrd="0" presId="urn:microsoft.com/office/officeart/2005/8/layout/radial2"/>
    <dgm:cxn modelId="{27ABB43B-D2E9-4112-9054-D86DAA94D68F}" type="presParOf" srcId="{B3548894-A3CC-4AA4-BCB8-A20BE6159AC7}" destId="{6917EB85-900E-442C-908B-4D31FB7A062E}" srcOrd="3" destOrd="0" presId="urn:microsoft.com/office/officeart/2005/8/layout/radial2"/>
    <dgm:cxn modelId="{72915A9F-8451-4E4F-BF19-171BF41F5747}" type="presParOf" srcId="{B3548894-A3CC-4AA4-BCB8-A20BE6159AC7}" destId="{43BD2B50-509A-4695-942E-8F1CFBA244DE}" srcOrd="4" destOrd="0" presId="urn:microsoft.com/office/officeart/2005/8/layout/radial2"/>
    <dgm:cxn modelId="{CA27ACA0-ACC0-468B-89AC-8B882F7DAD8C}" type="presParOf" srcId="{43BD2B50-509A-4695-942E-8F1CFBA244DE}" destId="{1EFBD900-5F27-4C42-A7DE-DD09E591AF28}" srcOrd="0" destOrd="0" presId="urn:microsoft.com/office/officeart/2005/8/layout/radial2"/>
    <dgm:cxn modelId="{8846219F-1338-44AB-AFF5-705ECA996E63}" type="presParOf" srcId="{43BD2B50-509A-4695-942E-8F1CFBA244DE}" destId="{E8725173-D648-4DD1-94AC-3ADE709C454C}" srcOrd="1" destOrd="0" presId="urn:microsoft.com/office/officeart/2005/8/layout/radial2"/>
    <dgm:cxn modelId="{4679B062-F04E-4223-B535-A5429C037F6D}" type="presParOf" srcId="{B3548894-A3CC-4AA4-BCB8-A20BE6159AC7}" destId="{93066653-D0FC-4A1D-BC50-A7D5D45F6883}" srcOrd="5" destOrd="0" presId="urn:microsoft.com/office/officeart/2005/8/layout/radial2"/>
    <dgm:cxn modelId="{A1F990EA-FB6D-4C2D-AD7B-C1A66E330ABF}" type="presParOf" srcId="{B3548894-A3CC-4AA4-BCB8-A20BE6159AC7}" destId="{D4E18270-467E-460B-96B5-C616641F2AA1}" srcOrd="6" destOrd="0" presId="urn:microsoft.com/office/officeart/2005/8/layout/radial2"/>
    <dgm:cxn modelId="{6FEDB837-0333-4D0A-9521-DAA5ACDE0998}" type="presParOf" srcId="{D4E18270-467E-460B-96B5-C616641F2AA1}" destId="{9008C997-6A01-4E0B-9162-871B78C751BC}" srcOrd="0" destOrd="0" presId="urn:microsoft.com/office/officeart/2005/8/layout/radial2"/>
    <dgm:cxn modelId="{C87DD8FE-89F6-4FF4-9117-5B11FE81C6E6}" type="presParOf" srcId="{D4E18270-467E-460B-96B5-C616641F2AA1}" destId="{A31EB9A6-E564-4CB6-A739-F7925F9F729F}" srcOrd="1" destOrd="0" presId="urn:microsoft.com/office/officeart/2005/8/layout/radial2"/>
    <dgm:cxn modelId="{922BEA04-0CD5-42D7-9EC9-FD06935FBF74}" type="presParOf" srcId="{B3548894-A3CC-4AA4-BCB8-A20BE6159AC7}" destId="{BF4EA162-0E56-4F75-920A-CFECAC54FEE9}" srcOrd="7" destOrd="0" presId="urn:microsoft.com/office/officeart/2005/8/layout/radial2"/>
    <dgm:cxn modelId="{27A71A5D-51BC-4641-83A5-16DB6656C66F}" type="presParOf" srcId="{B3548894-A3CC-4AA4-BCB8-A20BE6159AC7}" destId="{9040D02D-841A-40A1-9B1A-266441E3FCE2}" srcOrd="8" destOrd="0" presId="urn:microsoft.com/office/officeart/2005/8/layout/radial2"/>
    <dgm:cxn modelId="{0BF69BE2-92D9-4477-B2BB-9B4440CC433D}" type="presParOf" srcId="{9040D02D-841A-40A1-9B1A-266441E3FCE2}" destId="{ECEF3F16-DF7D-4B02-945E-34C33494C38F}" srcOrd="0" destOrd="0" presId="urn:microsoft.com/office/officeart/2005/8/layout/radial2"/>
    <dgm:cxn modelId="{9347C785-9387-4888-9101-A91F45F0DC67}" type="presParOf" srcId="{9040D02D-841A-40A1-9B1A-266441E3FCE2}" destId="{690561F0-B322-4358-A0DA-6B3115671E48}" srcOrd="1" destOrd="0" presId="urn:microsoft.com/office/officeart/2005/8/layout/radial2"/>
    <dgm:cxn modelId="{E8EDE7D6-1B48-4161-99FF-CF3C40E9D01E}" type="presParOf" srcId="{B3548894-A3CC-4AA4-BCB8-A20BE6159AC7}" destId="{C6541187-F537-4D4F-8A52-6CE4558AD7F5}" srcOrd="9" destOrd="0" presId="urn:microsoft.com/office/officeart/2005/8/layout/radial2"/>
    <dgm:cxn modelId="{4D7F0F5C-9EBB-46BF-BA7C-89841A7B359D}" type="presParOf" srcId="{B3548894-A3CC-4AA4-BCB8-A20BE6159AC7}" destId="{A6DBB524-0D2E-4F3B-BAA0-8270DC94D301}" srcOrd="10" destOrd="0" presId="urn:microsoft.com/office/officeart/2005/8/layout/radial2"/>
    <dgm:cxn modelId="{DBDE8DC8-5F36-43C9-BCF9-3AC9ABAC43F5}" type="presParOf" srcId="{A6DBB524-0D2E-4F3B-BAA0-8270DC94D301}" destId="{93261E2C-49BA-471E-BC92-98AC61758357}" srcOrd="0" destOrd="0" presId="urn:microsoft.com/office/officeart/2005/8/layout/radial2"/>
    <dgm:cxn modelId="{B8FA343E-BBE9-46E5-AB1E-D2E5D61C3659}" type="presParOf" srcId="{A6DBB524-0D2E-4F3B-BAA0-8270DC94D301}" destId="{CC25164F-82FC-4EF6-BAFC-101C6412DD69}" srcOrd="1" destOrd="0" presId="urn:microsoft.com/office/officeart/2005/8/layout/radial2"/>
    <dgm:cxn modelId="{D4EC02A4-DDD9-4729-82D2-F07D129C6B13}" type="presParOf" srcId="{B3548894-A3CC-4AA4-BCB8-A20BE6159AC7}" destId="{118A083C-F720-4CA1-8394-777C792F7995}" srcOrd="11" destOrd="0" presId="urn:microsoft.com/office/officeart/2005/8/layout/radial2"/>
    <dgm:cxn modelId="{FE835029-6A1F-4AB3-9BD7-5FE276CE5CA7}" type="presParOf" srcId="{B3548894-A3CC-4AA4-BCB8-A20BE6159AC7}" destId="{A9BDA84A-53F1-48E1-BEB2-087BB437E5D7}" srcOrd="12" destOrd="0" presId="urn:microsoft.com/office/officeart/2005/8/layout/radial2"/>
    <dgm:cxn modelId="{5E0420FA-84F5-4F9E-9D80-61D61BF48250}" type="presParOf" srcId="{A9BDA84A-53F1-48E1-BEB2-087BB437E5D7}" destId="{7093B001-C912-4F63-BA01-072C3036AE4B}" srcOrd="0" destOrd="0" presId="urn:microsoft.com/office/officeart/2005/8/layout/radial2"/>
    <dgm:cxn modelId="{5649C4ED-5A0D-41A5-9158-2C1F44B1B9B5}" type="presParOf" srcId="{A9BDA84A-53F1-48E1-BEB2-087BB437E5D7}" destId="{26D3B2FD-5F41-4CC1-9663-2AA7CB015D5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08D78-B064-41D5-8211-42355D535572}"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s-CO"/>
        </a:p>
      </dgm:t>
    </dgm:pt>
    <dgm:pt modelId="{11885E00-E622-40F0-BBC9-9656DF2DBE0B}">
      <dgm:prSet phldrT="[Texto]"/>
      <dgm:spPr/>
      <dgm:t>
        <a:bodyPr/>
        <a:lstStyle/>
        <a:p>
          <a:r>
            <a:rPr lang="es-CO" dirty="0"/>
            <a:t>425</a:t>
          </a:r>
        </a:p>
        <a:p>
          <a:r>
            <a:rPr lang="es-CO" dirty="0"/>
            <a:t>Recibidas en el semestre</a:t>
          </a:r>
        </a:p>
      </dgm:t>
    </dgm:pt>
    <dgm:pt modelId="{C35C50BD-464A-4797-9D75-C00EB09F3E16}" type="parTrans" cxnId="{B096DF4D-C331-40A8-AEE2-ADFC7AC758B8}">
      <dgm:prSet/>
      <dgm:spPr/>
      <dgm:t>
        <a:bodyPr/>
        <a:lstStyle/>
        <a:p>
          <a:endParaRPr lang="es-CO"/>
        </a:p>
      </dgm:t>
    </dgm:pt>
    <dgm:pt modelId="{19AD9D4F-47E2-40F7-ACA6-65C5B8970F70}" type="sibTrans" cxnId="{B096DF4D-C331-40A8-AEE2-ADFC7AC758B8}">
      <dgm:prSet/>
      <dgm:spPr/>
      <dgm:t>
        <a:bodyPr/>
        <a:lstStyle/>
        <a:p>
          <a:endParaRPr lang="es-CO"/>
        </a:p>
      </dgm:t>
    </dgm:pt>
    <dgm:pt modelId="{6B26A5FE-B76C-4B93-99D1-5AD929E961D8}">
      <dgm:prSet phldrT="[Texto]"/>
      <dgm:spPr/>
      <dgm:t>
        <a:bodyPr/>
        <a:lstStyle/>
        <a:p>
          <a:r>
            <a:rPr lang="es-CO" dirty="0"/>
            <a:t>408</a:t>
          </a:r>
        </a:p>
        <a:p>
          <a:r>
            <a:rPr lang="es-CO" dirty="0"/>
            <a:t>Peticiones</a:t>
          </a:r>
        </a:p>
      </dgm:t>
    </dgm:pt>
    <dgm:pt modelId="{6854EB49-A9B3-4F0F-9BF6-2DBF803F00C9}" type="parTrans" cxnId="{F4FB1F87-BA58-4BDE-9BB8-95E422EC7322}">
      <dgm:prSet/>
      <dgm:spPr/>
      <dgm:t>
        <a:bodyPr/>
        <a:lstStyle/>
        <a:p>
          <a:endParaRPr lang="es-CO"/>
        </a:p>
      </dgm:t>
    </dgm:pt>
    <dgm:pt modelId="{2C937D24-A568-4567-A18B-EA9F6FC1C45F}" type="sibTrans" cxnId="{F4FB1F87-BA58-4BDE-9BB8-95E422EC7322}">
      <dgm:prSet/>
      <dgm:spPr/>
      <dgm:t>
        <a:bodyPr/>
        <a:lstStyle/>
        <a:p>
          <a:endParaRPr lang="es-CO"/>
        </a:p>
      </dgm:t>
    </dgm:pt>
    <dgm:pt modelId="{C4CA88E5-4D1A-49E2-AF54-949898E85701}">
      <dgm:prSet phldrT="[Texto]"/>
      <dgm:spPr/>
      <dgm:t>
        <a:bodyPr/>
        <a:lstStyle/>
        <a:p>
          <a:r>
            <a:rPr lang="es-MX" dirty="0"/>
            <a:t>1</a:t>
          </a:r>
          <a:endParaRPr lang="es-CO" dirty="0"/>
        </a:p>
        <a:p>
          <a:r>
            <a:rPr lang="es-CO" dirty="0"/>
            <a:t>Quejas </a:t>
          </a:r>
        </a:p>
      </dgm:t>
    </dgm:pt>
    <dgm:pt modelId="{B67EE6DB-F48C-48BC-A050-7D35D119349D}" type="parTrans" cxnId="{D83B1F27-6488-4916-8DBC-F75076F51064}">
      <dgm:prSet/>
      <dgm:spPr/>
      <dgm:t>
        <a:bodyPr/>
        <a:lstStyle/>
        <a:p>
          <a:endParaRPr lang="es-CO"/>
        </a:p>
      </dgm:t>
    </dgm:pt>
    <dgm:pt modelId="{797540D2-550D-4AD6-BA62-E7C5A28E56C3}" type="sibTrans" cxnId="{D83B1F27-6488-4916-8DBC-F75076F51064}">
      <dgm:prSet/>
      <dgm:spPr/>
      <dgm:t>
        <a:bodyPr/>
        <a:lstStyle/>
        <a:p>
          <a:endParaRPr lang="es-CO"/>
        </a:p>
      </dgm:t>
    </dgm:pt>
    <dgm:pt modelId="{655DE8D2-ECC0-4C10-8651-25356F2CCE9A}">
      <dgm:prSet phldrT="[Texto]"/>
      <dgm:spPr/>
      <dgm:t>
        <a:bodyPr/>
        <a:lstStyle/>
        <a:p>
          <a:r>
            <a:rPr lang="es-MX" dirty="0"/>
            <a:t>14</a:t>
          </a:r>
          <a:endParaRPr lang="es-CO" dirty="0"/>
        </a:p>
        <a:p>
          <a:r>
            <a:rPr lang="es-CO" dirty="0"/>
            <a:t>Trámites</a:t>
          </a:r>
        </a:p>
      </dgm:t>
    </dgm:pt>
    <dgm:pt modelId="{50F83EA1-1535-4977-A955-8B5784A5CABA}" type="parTrans" cxnId="{7C3205D1-66BC-4538-8D0E-18CAD1C5076D}">
      <dgm:prSet/>
      <dgm:spPr/>
      <dgm:t>
        <a:bodyPr/>
        <a:lstStyle/>
        <a:p>
          <a:endParaRPr lang="es-CO"/>
        </a:p>
      </dgm:t>
    </dgm:pt>
    <dgm:pt modelId="{C4FFD4B4-8DBF-40F0-B728-FAFE98FDA4CD}" type="sibTrans" cxnId="{7C3205D1-66BC-4538-8D0E-18CAD1C5076D}">
      <dgm:prSet/>
      <dgm:spPr/>
      <dgm:t>
        <a:bodyPr/>
        <a:lstStyle/>
        <a:p>
          <a:endParaRPr lang="es-CO"/>
        </a:p>
      </dgm:t>
    </dgm:pt>
    <dgm:pt modelId="{2339C382-8092-4F74-9EE3-0ED0DFFF27BF}">
      <dgm:prSet phldrT="[Texto]"/>
      <dgm:spPr/>
      <dgm:t>
        <a:bodyPr/>
        <a:lstStyle/>
        <a:p>
          <a:r>
            <a:rPr lang="es-MX" dirty="0"/>
            <a:t>2</a:t>
          </a:r>
          <a:endParaRPr lang="es-CO" dirty="0"/>
        </a:p>
        <a:p>
          <a:r>
            <a:rPr lang="es-CO" dirty="0"/>
            <a:t>Tutelas</a:t>
          </a:r>
        </a:p>
      </dgm:t>
    </dgm:pt>
    <dgm:pt modelId="{2098D33F-996E-465A-9E98-2AF4E888B9F1}" type="parTrans" cxnId="{22AAE990-7E54-4DC8-891D-8D14550C0A75}">
      <dgm:prSet/>
      <dgm:spPr/>
      <dgm:t>
        <a:bodyPr/>
        <a:lstStyle/>
        <a:p>
          <a:endParaRPr lang="es-CO"/>
        </a:p>
      </dgm:t>
    </dgm:pt>
    <dgm:pt modelId="{3FDD54C1-C3F8-4ABB-9139-84AD754F033C}" type="sibTrans" cxnId="{22AAE990-7E54-4DC8-891D-8D14550C0A75}">
      <dgm:prSet/>
      <dgm:spPr/>
      <dgm:t>
        <a:bodyPr/>
        <a:lstStyle/>
        <a:p>
          <a:endParaRPr lang="es-CO"/>
        </a:p>
      </dgm:t>
    </dgm:pt>
    <dgm:pt modelId="{1225B5FD-1158-4811-9F0B-652420CE7F07}">
      <dgm:prSet phldrT="[Texto]"/>
      <dgm:spPr/>
      <dgm:t>
        <a:bodyPr/>
        <a:lstStyle/>
        <a:p>
          <a:r>
            <a:rPr lang="es-MX" dirty="0"/>
            <a:t>0</a:t>
          </a:r>
          <a:endParaRPr lang="es-CO" dirty="0"/>
        </a:p>
        <a:p>
          <a:r>
            <a:rPr lang="es-CO" dirty="0"/>
            <a:t>Otros</a:t>
          </a:r>
        </a:p>
      </dgm:t>
    </dgm:pt>
    <dgm:pt modelId="{5B3BEDAE-103A-4DF1-866F-E6E00AFBF533}" type="parTrans" cxnId="{8651AE84-1316-4920-982C-A86A9F24BFB3}">
      <dgm:prSet/>
      <dgm:spPr/>
      <dgm:t>
        <a:bodyPr/>
        <a:lstStyle/>
        <a:p>
          <a:endParaRPr lang="es-CO"/>
        </a:p>
      </dgm:t>
    </dgm:pt>
    <dgm:pt modelId="{E3A75525-C09B-49E5-9253-C26AF87D0E26}" type="sibTrans" cxnId="{8651AE84-1316-4920-982C-A86A9F24BFB3}">
      <dgm:prSet/>
      <dgm:spPr/>
      <dgm:t>
        <a:bodyPr/>
        <a:lstStyle/>
        <a:p>
          <a:endParaRPr lang="es-CO"/>
        </a:p>
      </dgm:t>
    </dgm:pt>
    <dgm:pt modelId="{A9DBCAD0-806A-4E08-B6E4-68E55ED20F8D}" type="pres">
      <dgm:prSet presAssocID="{10F08D78-B064-41D5-8211-42355D535572}" presName="cycle" presStyleCnt="0">
        <dgm:presLayoutVars>
          <dgm:chMax val="1"/>
          <dgm:dir/>
          <dgm:animLvl val="ctr"/>
          <dgm:resizeHandles val="exact"/>
        </dgm:presLayoutVars>
      </dgm:prSet>
      <dgm:spPr/>
    </dgm:pt>
    <dgm:pt modelId="{A6309BC7-C689-43BA-9AC9-68AB8608C019}" type="pres">
      <dgm:prSet presAssocID="{11885E00-E622-40F0-BBC9-9656DF2DBE0B}" presName="centerShape" presStyleLbl="node0" presStyleIdx="0" presStyleCnt="1"/>
      <dgm:spPr/>
    </dgm:pt>
    <dgm:pt modelId="{C4354689-62EF-4BDB-B775-2E83B82A749F}" type="pres">
      <dgm:prSet presAssocID="{6854EB49-A9B3-4F0F-9BF6-2DBF803F00C9}" presName="parTrans" presStyleLbl="bgSibTrans2D1" presStyleIdx="0" presStyleCnt="5"/>
      <dgm:spPr/>
    </dgm:pt>
    <dgm:pt modelId="{C8B0DD5F-905B-471C-9AB1-FD2F0CB1FE1B}" type="pres">
      <dgm:prSet presAssocID="{6B26A5FE-B76C-4B93-99D1-5AD929E961D8}" presName="node" presStyleLbl="node1" presStyleIdx="0" presStyleCnt="5">
        <dgm:presLayoutVars>
          <dgm:bulletEnabled val="1"/>
        </dgm:presLayoutVars>
      </dgm:prSet>
      <dgm:spPr/>
    </dgm:pt>
    <dgm:pt modelId="{DCBDA2E9-0B25-4B32-AE99-90D19F7D646C}" type="pres">
      <dgm:prSet presAssocID="{B67EE6DB-F48C-48BC-A050-7D35D119349D}" presName="parTrans" presStyleLbl="bgSibTrans2D1" presStyleIdx="1" presStyleCnt="5"/>
      <dgm:spPr/>
    </dgm:pt>
    <dgm:pt modelId="{E909DBB8-7EC6-44E2-BC14-8B80E00F8CF9}" type="pres">
      <dgm:prSet presAssocID="{C4CA88E5-4D1A-49E2-AF54-949898E85701}" presName="node" presStyleLbl="node1" presStyleIdx="1" presStyleCnt="5">
        <dgm:presLayoutVars>
          <dgm:bulletEnabled val="1"/>
        </dgm:presLayoutVars>
      </dgm:prSet>
      <dgm:spPr/>
    </dgm:pt>
    <dgm:pt modelId="{6100E9BA-7773-486D-84D0-5DDBAE7AB02F}" type="pres">
      <dgm:prSet presAssocID="{50F83EA1-1535-4977-A955-8B5784A5CABA}" presName="parTrans" presStyleLbl="bgSibTrans2D1" presStyleIdx="2" presStyleCnt="5"/>
      <dgm:spPr/>
    </dgm:pt>
    <dgm:pt modelId="{00AA4F39-BF64-483A-B20E-D08774512A61}" type="pres">
      <dgm:prSet presAssocID="{655DE8D2-ECC0-4C10-8651-25356F2CCE9A}" presName="node" presStyleLbl="node1" presStyleIdx="2" presStyleCnt="5">
        <dgm:presLayoutVars>
          <dgm:bulletEnabled val="1"/>
        </dgm:presLayoutVars>
      </dgm:prSet>
      <dgm:spPr/>
    </dgm:pt>
    <dgm:pt modelId="{FE254CF2-0163-434B-8FC3-1C72BCCE22B3}" type="pres">
      <dgm:prSet presAssocID="{2098D33F-996E-465A-9E98-2AF4E888B9F1}" presName="parTrans" presStyleLbl="bgSibTrans2D1" presStyleIdx="3" presStyleCnt="5"/>
      <dgm:spPr/>
    </dgm:pt>
    <dgm:pt modelId="{657858A1-CBC1-4A82-AE30-08070CB23882}" type="pres">
      <dgm:prSet presAssocID="{2339C382-8092-4F74-9EE3-0ED0DFFF27BF}" presName="node" presStyleLbl="node1" presStyleIdx="3" presStyleCnt="5">
        <dgm:presLayoutVars>
          <dgm:bulletEnabled val="1"/>
        </dgm:presLayoutVars>
      </dgm:prSet>
      <dgm:spPr/>
    </dgm:pt>
    <dgm:pt modelId="{0C44E3D6-5AF4-4E08-B487-BD966509AFC0}" type="pres">
      <dgm:prSet presAssocID="{5B3BEDAE-103A-4DF1-866F-E6E00AFBF533}" presName="parTrans" presStyleLbl="bgSibTrans2D1" presStyleIdx="4" presStyleCnt="5"/>
      <dgm:spPr/>
    </dgm:pt>
    <dgm:pt modelId="{61315C90-F708-4398-8F67-1BD381CACF26}" type="pres">
      <dgm:prSet presAssocID="{1225B5FD-1158-4811-9F0B-652420CE7F07}" presName="node" presStyleLbl="node1" presStyleIdx="4" presStyleCnt="5">
        <dgm:presLayoutVars>
          <dgm:bulletEnabled val="1"/>
        </dgm:presLayoutVars>
      </dgm:prSet>
      <dgm:spPr/>
    </dgm:pt>
  </dgm:ptLst>
  <dgm:cxnLst>
    <dgm:cxn modelId="{D10F1212-AA89-4F87-9A71-D10056CE64D2}" type="presOf" srcId="{5B3BEDAE-103A-4DF1-866F-E6E00AFBF533}" destId="{0C44E3D6-5AF4-4E08-B487-BD966509AFC0}" srcOrd="0" destOrd="0" presId="urn:microsoft.com/office/officeart/2005/8/layout/radial4"/>
    <dgm:cxn modelId="{5CD9EC18-8A3F-4033-B5D3-DD694CFBE93D}" type="presOf" srcId="{6854EB49-A9B3-4F0F-9BF6-2DBF803F00C9}" destId="{C4354689-62EF-4BDB-B775-2E83B82A749F}" srcOrd="0" destOrd="0" presId="urn:microsoft.com/office/officeart/2005/8/layout/radial4"/>
    <dgm:cxn modelId="{7642F920-CC1B-4989-8BC8-A71405340C5A}" type="presOf" srcId="{6B26A5FE-B76C-4B93-99D1-5AD929E961D8}" destId="{C8B0DD5F-905B-471C-9AB1-FD2F0CB1FE1B}" srcOrd="0" destOrd="0" presId="urn:microsoft.com/office/officeart/2005/8/layout/radial4"/>
    <dgm:cxn modelId="{D83B1F27-6488-4916-8DBC-F75076F51064}" srcId="{11885E00-E622-40F0-BBC9-9656DF2DBE0B}" destId="{C4CA88E5-4D1A-49E2-AF54-949898E85701}" srcOrd="1" destOrd="0" parTransId="{B67EE6DB-F48C-48BC-A050-7D35D119349D}" sibTransId="{797540D2-550D-4AD6-BA62-E7C5A28E56C3}"/>
    <dgm:cxn modelId="{D809EE35-CF63-49F5-9011-026B26595B6E}" type="presOf" srcId="{11885E00-E622-40F0-BBC9-9656DF2DBE0B}" destId="{A6309BC7-C689-43BA-9AC9-68AB8608C019}" srcOrd="0" destOrd="0" presId="urn:microsoft.com/office/officeart/2005/8/layout/radial4"/>
    <dgm:cxn modelId="{548EED68-64D7-41E8-B759-B52C908F376D}" type="presOf" srcId="{2098D33F-996E-465A-9E98-2AF4E888B9F1}" destId="{FE254CF2-0163-434B-8FC3-1C72BCCE22B3}" srcOrd="0" destOrd="0" presId="urn:microsoft.com/office/officeart/2005/8/layout/radial4"/>
    <dgm:cxn modelId="{B096DF4D-C331-40A8-AEE2-ADFC7AC758B8}" srcId="{10F08D78-B064-41D5-8211-42355D535572}" destId="{11885E00-E622-40F0-BBC9-9656DF2DBE0B}" srcOrd="0" destOrd="0" parTransId="{C35C50BD-464A-4797-9D75-C00EB09F3E16}" sibTransId="{19AD9D4F-47E2-40F7-ACA6-65C5B8970F70}"/>
    <dgm:cxn modelId="{99252150-3799-4295-A298-449D27C86D2C}" type="presOf" srcId="{655DE8D2-ECC0-4C10-8651-25356F2CCE9A}" destId="{00AA4F39-BF64-483A-B20E-D08774512A61}" srcOrd="0" destOrd="0" presId="urn:microsoft.com/office/officeart/2005/8/layout/radial4"/>
    <dgm:cxn modelId="{8651AE84-1316-4920-982C-A86A9F24BFB3}" srcId="{11885E00-E622-40F0-BBC9-9656DF2DBE0B}" destId="{1225B5FD-1158-4811-9F0B-652420CE7F07}" srcOrd="4" destOrd="0" parTransId="{5B3BEDAE-103A-4DF1-866F-E6E00AFBF533}" sibTransId="{E3A75525-C09B-49E5-9253-C26AF87D0E26}"/>
    <dgm:cxn modelId="{F4FB1F87-BA58-4BDE-9BB8-95E422EC7322}" srcId="{11885E00-E622-40F0-BBC9-9656DF2DBE0B}" destId="{6B26A5FE-B76C-4B93-99D1-5AD929E961D8}" srcOrd="0" destOrd="0" parTransId="{6854EB49-A9B3-4F0F-9BF6-2DBF803F00C9}" sibTransId="{2C937D24-A568-4567-A18B-EA9F6FC1C45F}"/>
    <dgm:cxn modelId="{22AAE990-7E54-4DC8-891D-8D14550C0A75}" srcId="{11885E00-E622-40F0-BBC9-9656DF2DBE0B}" destId="{2339C382-8092-4F74-9EE3-0ED0DFFF27BF}" srcOrd="3" destOrd="0" parTransId="{2098D33F-996E-465A-9E98-2AF4E888B9F1}" sibTransId="{3FDD54C1-C3F8-4ABB-9139-84AD754F033C}"/>
    <dgm:cxn modelId="{28DB3891-5678-470F-9ACD-86D9CE1DAD19}" type="presOf" srcId="{C4CA88E5-4D1A-49E2-AF54-949898E85701}" destId="{E909DBB8-7EC6-44E2-BC14-8B80E00F8CF9}" srcOrd="0" destOrd="0" presId="urn:microsoft.com/office/officeart/2005/8/layout/radial4"/>
    <dgm:cxn modelId="{31AEDEC8-074C-435E-BF95-AEBCC78DCC92}" type="presOf" srcId="{2339C382-8092-4F74-9EE3-0ED0DFFF27BF}" destId="{657858A1-CBC1-4A82-AE30-08070CB23882}" srcOrd="0" destOrd="0" presId="urn:microsoft.com/office/officeart/2005/8/layout/radial4"/>
    <dgm:cxn modelId="{10D38ECB-B175-4D04-93A0-EC4150EE6A95}" type="presOf" srcId="{10F08D78-B064-41D5-8211-42355D535572}" destId="{A9DBCAD0-806A-4E08-B6E4-68E55ED20F8D}" srcOrd="0" destOrd="0" presId="urn:microsoft.com/office/officeart/2005/8/layout/radial4"/>
    <dgm:cxn modelId="{7C3205D1-66BC-4538-8D0E-18CAD1C5076D}" srcId="{11885E00-E622-40F0-BBC9-9656DF2DBE0B}" destId="{655DE8D2-ECC0-4C10-8651-25356F2CCE9A}" srcOrd="2" destOrd="0" parTransId="{50F83EA1-1535-4977-A955-8B5784A5CABA}" sibTransId="{C4FFD4B4-8DBF-40F0-B728-FAFE98FDA4CD}"/>
    <dgm:cxn modelId="{DBB4ADD1-0F3F-4BA2-A762-27E762F735BE}" type="presOf" srcId="{B67EE6DB-F48C-48BC-A050-7D35D119349D}" destId="{DCBDA2E9-0B25-4B32-AE99-90D19F7D646C}" srcOrd="0" destOrd="0" presId="urn:microsoft.com/office/officeart/2005/8/layout/radial4"/>
    <dgm:cxn modelId="{59AE32E7-37AE-4464-9772-3D93A6E2A38A}" type="presOf" srcId="{50F83EA1-1535-4977-A955-8B5784A5CABA}" destId="{6100E9BA-7773-486D-84D0-5DDBAE7AB02F}" srcOrd="0" destOrd="0" presId="urn:microsoft.com/office/officeart/2005/8/layout/radial4"/>
    <dgm:cxn modelId="{ADD950FB-7E7C-4E4B-A5AB-EE0F8849ADE4}" type="presOf" srcId="{1225B5FD-1158-4811-9F0B-652420CE7F07}" destId="{61315C90-F708-4398-8F67-1BD381CACF26}" srcOrd="0" destOrd="0" presId="urn:microsoft.com/office/officeart/2005/8/layout/radial4"/>
    <dgm:cxn modelId="{841D1E87-16AC-4706-96CA-6304BEE3A0FA}" type="presParOf" srcId="{A9DBCAD0-806A-4E08-B6E4-68E55ED20F8D}" destId="{A6309BC7-C689-43BA-9AC9-68AB8608C019}" srcOrd="0" destOrd="0" presId="urn:microsoft.com/office/officeart/2005/8/layout/radial4"/>
    <dgm:cxn modelId="{5EA4EC78-4315-479E-B092-099923647A44}" type="presParOf" srcId="{A9DBCAD0-806A-4E08-B6E4-68E55ED20F8D}" destId="{C4354689-62EF-4BDB-B775-2E83B82A749F}" srcOrd="1" destOrd="0" presId="urn:microsoft.com/office/officeart/2005/8/layout/radial4"/>
    <dgm:cxn modelId="{45E51DF7-154D-4289-AD7A-DCD58205CA45}" type="presParOf" srcId="{A9DBCAD0-806A-4E08-B6E4-68E55ED20F8D}" destId="{C8B0DD5F-905B-471C-9AB1-FD2F0CB1FE1B}" srcOrd="2" destOrd="0" presId="urn:microsoft.com/office/officeart/2005/8/layout/radial4"/>
    <dgm:cxn modelId="{C5A053F1-8912-4F59-A339-E0277DA376D9}" type="presParOf" srcId="{A9DBCAD0-806A-4E08-B6E4-68E55ED20F8D}" destId="{DCBDA2E9-0B25-4B32-AE99-90D19F7D646C}" srcOrd="3" destOrd="0" presId="urn:microsoft.com/office/officeart/2005/8/layout/radial4"/>
    <dgm:cxn modelId="{27688F72-A1F8-453E-89B9-ADA374AACE05}" type="presParOf" srcId="{A9DBCAD0-806A-4E08-B6E4-68E55ED20F8D}" destId="{E909DBB8-7EC6-44E2-BC14-8B80E00F8CF9}" srcOrd="4" destOrd="0" presId="urn:microsoft.com/office/officeart/2005/8/layout/radial4"/>
    <dgm:cxn modelId="{41576100-6EB9-433B-A0DB-8319BB9691F4}" type="presParOf" srcId="{A9DBCAD0-806A-4E08-B6E4-68E55ED20F8D}" destId="{6100E9BA-7773-486D-84D0-5DDBAE7AB02F}" srcOrd="5" destOrd="0" presId="urn:microsoft.com/office/officeart/2005/8/layout/radial4"/>
    <dgm:cxn modelId="{8BFAC60D-36E5-4468-8CF5-936F10AF1440}" type="presParOf" srcId="{A9DBCAD0-806A-4E08-B6E4-68E55ED20F8D}" destId="{00AA4F39-BF64-483A-B20E-D08774512A61}" srcOrd="6" destOrd="0" presId="urn:microsoft.com/office/officeart/2005/8/layout/radial4"/>
    <dgm:cxn modelId="{9A7711EA-21BA-4222-BBCD-0D1EE4FF294B}" type="presParOf" srcId="{A9DBCAD0-806A-4E08-B6E4-68E55ED20F8D}" destId="{FE254CF2-0163-434B-8FC3-1C72BCCE22B3}" srcOrd="7" destOrd="0" presId="urn:microsoft.com/office/officeart/2005/8/layout/radial4"/>
    <dgm:cxn modelId="{8AFCB10C-7375-4925-A9EE-A6B3DA459DCE}" type="presParOf" srcId="{A9DBCAD0-806A-4E08-B6E4-68E55ED20F8D}" destId="{657858A1-CBC1-4A82-AE30-08070CB23882}" srcOrd="8" destOrd="0" presId="urn:microsoft.com/office/officeart/2005/8/layout/radial4"/>
    <dgm:cxn modelId="{2477DE42-DAD7-47A3-9097-F9D51090D08B}" type="presParOf" srcId="{A9DBCAD0-806A-4E08-B6E4-68E55ED20F8D}" destId="{0C44E3D6-5AF4-4E08-B487-BD966509AFC0}" srcOrd="9" destOrd="0" presId="urn:microsoft.com/office/officeart/2005/8/layout/radial4"/>
    <dgm:cxn modelId="{D7177190-0984-4632-ABF6-8B51934251FB}" type="presParOf" srcId="{A9DBCAD0-806A-4E08-B6E4-68E55ED20F8D}" destId="{61315C90-F708-4398-8F67-1BD381CACF26}"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6335E-E815-4FCC-96E3-626A54D48196}"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s-CO"/>
        </a:p>
      </dgm:t>
    </dgm:pt>
    <dgm:pt modelId="{531BED5C-EC18-4AB7-BD6C-104D2D75D81C}">
      <dgm:prSet phldrT="[Texto]" custT="1"/>
      <dgm:spPr/>
      <dgm:t>
        <a:bodyPr/>
        <a:lstStyle/>
        <a:p>
          <a:r>
            <a:rPr lang="es-CO" sz="2400" dirty="0"/>
            <a:t>425 PQRS</a:t>
          </a:r>
        </a:p>
      </dgm:t>
    </dgm:pt>
    <dgm:pt modelId="{BA7DD84E-8971-4D10-ABA5-4F14AD83A5CE}" type="parTrans" cxnId="{C18DD2BB-0144-4B05-A140-EF22CDF6C2BF}">
      <dgm:prSet/>
      <dgm:spPr/>
      <dgm:t>
        <a:bodyPr/>
        <a:lstStyle/>
        <a:p>
          <a:endParaRPr lang="es-CO"/>
        </a:p>
      </dgm:t>
    </dgm:pt>
    <dgm:pt modelId="{275B18B7-3BC8-4FAC-BD92-843707190FCF}" type="sibTrans" cxnId="{C18DD2BB-0144-4B05-A140-EF22CDF6C2BF}">
      <dgm:prSet/>
      <dgm:spPr/>
      <dgm:t>
        <a:bodyPr/>
        <a:lstStyle/>
        <a:p>
          <a:endParaRPr lang="es-CO"/>
        </a:p>
      </dgm:t>
    </dgm:pt>
    <dgm:pt modelId="{6E63E104-BB48-4D54-A6E0-871866C51B06}">
      <dgm:prSet phldrT="[Texto]"/>
      <dgm:spPr/>
      <dgm:t>
        <a:bodyPr/>
        <a:lstStyle/>
        <a:p>
          <a:r>
            <a:rPr lang="es-CO" dirty="0"/>
            <a:t>Petición </a:t>
          </a:r>
        </a:p>
        <a:p>
          <a:r>
            <a:rPr lang="es-CO" dirty="0"/>
            <a:t>información</a:t>
          </a:r>
        </a:p>
        <a:p>
          <a:r>
            <a:rPr lang="es-CO" dirty="0"/>
            <a:t> 254</a:t>
          </a:r>
        </a:p>
      </dgm:t>
    </dgm:pt>
    <dgm:pt modelId="{425BF6EB-CC65-4491-A3C5-8210279A09AB}" type="parTrans" cxnId="{2446248E-E116-488F-81DB-FEEB7622B0FA}">
      <dgm:prSet/>
      <dgm:spPr/>
      <dgm:t>
        <a:bodyPr/>
        <a:lstStyle/>
        <a:p>
          <a:endParaRPr lang="es-CO"/>
        </a:p>
      </dgm:t>
    </dgm:pt>
    <dgm:pt modelId="{9001944C-EFEB-4491-83F7-B4110C741666}" type="sibTrans" cxnId="{2446248E-E116-488F-81DB-FEEB7622B0FA}">
      <dgm:prSet/>
      <dgm:spPr/>
      <dgm:t>
        <a:bodyPr/>
        <a:lstStyle/>
        <a:p>
          <a:endParaRPr lang="es-CO"/>
        </a:p>
      </dgm:t>
    </dgm:pt>
    <dgm:pt modelId="{9605D270-3863-4460-8B66-9A93C66F8A90}">
      <dgm:prSet phldrT="[Texto]"/>
      <dgm:spPr/>
      <dgm:t>
        <a:bodyPr/>
        <a:lstStyle/>
        <a:p>
          <a:r>
            <a:rPr lang="es-CO" dirty="0"/>
            <a:t>Petición interés general</a:t>
          </a:r>
        </a:p>
        <a:p>
          <a:r>
            <a:rPr lang="es-CO" dirty="0"/>
            <a:t>3</a:t>
          </a:r>
        </a:p>
      </dgm:t>
    </dgm:pt>
    <dgm:pt modelId="{CC8940FB-B174-4AAD-883A-931DB91BD4B5}" type="parTrans" cxnId="{36E7DCCE-A370-492C-993E-3FD4A9E914BE}">
      <dgm:prSet/>
      <dgm:spPr/>
      <dgm:t>
        <a:bodyPr/>
        <a:lstStyle/>
        <a:p>
          <a:endParaRPr lang="es-CO"/>
        </a:p>
      </dgm:t>
    </dgm:pt>
    <dgm:pt modelId="{ACEDA0F4-DBB9-446B-A549-5C9417473100}" type="sibTrans" cxnId="{36E7DCCE-A370-492C-993E-3FD4A9E914BE}">
      <dgm:prSet/>
      <dgm:spPr/>
      <dgm:t>
        <a:bodyPr/>
        <a:lstStyle/>
        <a:p>
          <a:endParaRPr lang="es-CO"/>
        </a:p>
      </dgm:t>
    </dgm:pt>
    <dgm:pt modelId="{6AAD7C8E-E50D-44BF-B92D-1249A215494D}">
      <dgm:prSet phldrT="[Texto]"/>
      <dgm:spPr/>
      <dgm:t>
        <a:bodyPr/>
        <a:lstStyle/>
        <a:p>
          <a:r>
            <a:rPr lang="es-CO" dirty="0"/>
            <a:t>Petición</a:t>
          </a:r>
        </a:p>
        <a:p>
          <a:r>
            <a:rPr lang="es-CO" dirty="0"/>
            <a:t>Interés particular</a:t>
          </a:r>
        </a:p>
        <a:p>
          <a:r>
            <a:rPr lang="es-CO" dirty="0"/>
            <a:t> 153</a:t>
          </a:r>
        </a:p>
      </dgm:t>
    </dgm:pt>
    <dgm:pt modelId="{8D524503-2176-44DD-A05C-883E7FC9750A}" type="parTrans" cxnId="{E2AC9D49-2724-4068-AAD6-F7758C2B5A4D}">
      <dgm:prSet/>
      <dgm:spPr/>
      <dgm:t>
        <a:bodyPr/>
        <a:lstStyle/>
        <a:p>
          <a:endParaRPr lang="es-CO"/>
        </a:p>
      </dgm:t>
    </dgm:pt>
    <dgm:pt modelId="{8F810EA5-79CB-4BBF-A7CF-BE8561A8DA68}" type="sibTrans" cxnId="{E2AC9D49-2724-4068-AAD6-F7758C2B5A4D}">
      <dgm:prSet/>
      <dgm:spPr/>
      <dgm:t>
        <a:bodyPr/>
        <a:lstStyle/>
        <a:p>
          <a:endParaRPr lang="es-CO"/>
        </a:p>
      </dgm:t>
    </dgm:pt>
    <dgm:pt modelId="{881174D2-3AFC-462B-8997-F8938CAF0994}">
      <dgm:prSet/>
      <dgm:spPr/>
      <dgm:t>
        <a:bodyPr/>
        <a:lstStyle/>
        <a:p>
          <a:r>
            <a:rPr lang="es-CO" dirty="0"/>
            <a:t>Quejas</a:t>
          </a:r>
        </a:p>
        <a:p>
          <a:r>
            <a:rPr lang="es-CO" dirty="0"/>
            <a:t>1</a:t>
          </a:r>
        </a:p>
      </dgm:t>
    </dgm:pt>
    <dgm:pt modelId="{4E3D270B-1929-4223-8119-F2B4B029D16F}" type="parTrans" cxnId="{358F72F1-CEEF-4F4E-94E3-4F89802F5A7F}">
      <dgm:prSet/>
      <dgm:spPr/>
      <dgm:t>
        <a:bodyPr/>
        <a:lstStyle/>
        <a:p>
          <a:endParaRPr lang="es-CO"/>
        </a:p>
      </dgm:t>
    </dgm:pt>
    <dgm:pt modelId="{23CD9093-0773-4C9C-B189-27986AF46840}" type="sibTrans" cxnId="{358F72F1-CEEF-4F4E-94E3-4F89802F5A7F}">
      <dgm:prSet/>
      <dgm:spPr/>
      <dgm:t>
        <a:bodyPr/>
        <a:lstStyle/>
        <a:p>
          <a:endParaRPr lang="es-CO"/>
        </a:p>
      </dgm:t>
    </dgm:pt>
    <dgm:pt modelId="{9160030D-0670-40EC-97C3-CEFC7D848CEA}">
      <dgm:prSet/>
      <dgm:spPr/>
      <dgm:t>
        <a:bodyPr/>
        <a:lstStyle/>
        <a:p>
          <a:r>
            <a:rPr lang="es-CO" dirty="0"/>
            <a:t>Trámites</a:t>
          </a:r>
        </a:p>
        <a:p>
          <a:r>
            <a:rPr lang="es-CO" dirty="0"/>
            <a:t>14</a:t>
          </a:r>
        </a:p>
      </dgm:t>
    </dgm:pt>
    <dgm:pt modelId="{EACCCC96-066F-4B75-B3B9-21DE27E17FA4}" type="parTrans" cxnId="{8DC96EB8-926E-4F11-9D47-B452CF1B3E09}">
      <dgm:prSet/>
      <dgm:spPr/>
      <dgm:t>
        <a:bodyPr/>
        <a:lstStyle/>
        <a:p>
          <a:endParaRPr lang="es-CO"/>
        </a:p>
      </dgm:t>
    </dgm:pt>
    <dgm:pt modelId="{7B81B946-ECC8-4C05-B8BB-A9CA5571D859}" type="sibTrans" cxnId="{8DC96EB8-926E-4F11-9D47-B452CF1B3E09}">
      <dgm:prSet/>
      <dgm:spPr/>
      <dgm:t>
        <a:bodyPr/>
        <a:lstStyle/>
        <a:p>
          <a:endParaRPr lang="es-CO"/>
        </a:p>
      </dgm:t>
    </dgm:pt>
    <dgm:pt modelId="{4B0A68DE-CCEF-477E-A886-8A3685D73ED0}">
      <dgm:prSet/>
      <dgm:spPr/>
      <dgm:t>
        <a:bodyPr/>
        <a:lstStyle/>
        <a:p>
          <a:r>
            <a:rPr lang="es-CO" dirty="0"/>
            <a:t>OTROS</a:t>
          </a:r>
        </a:p>
        <a:p>
          <a:r>
            <a:rPr lang="es-CO" dirty="0"/>
            <a:t>0</a:t>
          </a:r>
        </a:p>
      </dgm:t>
    </dgm:pt>
    <dgm:pt modelId="{EE8B407F-AF49-491D-BCBB-6D5DCF80806C}" type="parTrans" cxnId="{A5CC0135-19B6-4AE4-A6C3-E37889AFA562}">
      <dgm:prSet/>
      <dgm:spPr/>
      <dgm:t>
        <a:bodyPr/>
        <a:lstStyle/>
        <a:p>
          <a:endParaRPr lang="es-CO"/>
        </a:p>
      </dgm:t>
    </dgm:pt>
    <dgm:pt modelId="{AFFE49B5-690E-4DE7-B2DD-D7F1B9FFF4CB}" type="sibTrans" cxnId="{A5CC0135-19B6-4AE4-A6C3-E37889AFA562}">
      <dgm:prSet/>
      <dgm:spPr/>
      <dgm:t>
        <a:bodyPr/>
        <a:lstStyle/>
        <a:p>
          <a:endParaRPr lang="es-CO"/>
        </a:p>
      </dgm:t>
    </dgm:pt>
    <dgm:pt modelId="{E64A9887-727D-4CEC-9BE7-859931EBDF37}" type="pres">
      <dgm:prSet presAssocID="{96B6335E-E815-4FCC-96E3-626A54D48196}" presName="cycle" presStyleCnt="0">
        <dgm:presLayoutVars>
          <dgm:chMax val="1"/>
          <dgm:dir/>
          <dgm:animLvl val="ctr"/>
          <dgm:resizeHandles val="exact"/>
        </dgm:presLayoutVars>
      </dgm:prSet>
      <dgm:spPr/>
    </dgm:pt>
    <dgm:pt modelId="{DB635179-32CF-4B93-AA0D-6BA62FAFC3D1}" type="pres">
      <dgm:prSet presAssocID="{531BED5C-EC18-4AB7-BD6C-104D2D75D81C}" presName="centerShape" presStyleLbl="node0" presStyleIdx="0" presStyleCnt="1"/>
      <dgm:spPr/>
    </dgm:pt>
    <dgm:pt modelId="{87FBBF59-6CCC-43B5-90E3-6727FFA561B1}" type="pres">
      <dgm:prSet presAssocID="{425BF6EB-CC65-4491-A3C5-8210279A09AB}" presName="parTrans" presStyleLbl="bgSibTrans2D1" presStyleIdx="0" presStyleCnt="6"/>
      <dgm:spPr/>
    </dgm:pt>
    <dgm:pt modelId="{99263D6D-5E73-4339-A956-E5DC63E2CBAC}" type="pres">
      <dgm:prSet presAssocID="{6E63E104-BB48-4D54-A6E0-871866C51B06}" presName="node" presStyleLbl="node1" presStyleIdx="0" presStyleCnt="6">
        <dgm:presLayoutVars>
          <dgm:bulletEnabled val="1"/>
        </dgm:presLayoutVars>
      </dgm:prSet>
      <dgm:spPr/>
    </dgm:pt>
    <dgm:pt modelId="{BAC327C7-F203-4024-A654-8D9BE34B8142}" type="pres">
      <dgm:prSet presAssocID="{CC8940FB-B174-4AAD-883A-931DB91BD4B5}" presName="parTrans" presStyleLbl="bgSibTrans2D1" presStyleIdx="1" presStyleCnt="6"/>
      <dgm:spPr/>
    </dgm:pt>
    <dgm:pt modelId="{764E1C13-C5DB-4A12-A727-852048C54447}" type="pres">
      <dgm:prSet presAssocID="{9605D270-3863-4460-8B66-9A93C66F8A90}" presName="node" presStyleLbl="node1" presStyleIdx="1" presStyleCnt="6">
        <dgm:presLayoutVars>
          <dgm:bulletEnabled val="1"/>
        </dgm:presLayoutVars>
      </dgm:prSet>
      <dgm:spPr/>
    </dgm:pt>
    <dgm:pt modelId="{C4766136-96D5-447F-8F1B-700156D6DC9B}" type="pres">
      <dgm:prSet presAssocID="{8D524503-2176-44DD-A05C-883E7FC9750A}" presName="parTrans" presStyleLbl="bgSibTrans2D1" presStyleIdx="2" presStyleCnt="6"/>
      <dgm:spPr/>
    </dgm:pt>
    <dgm:pt modelId="{23748C81-CBB4-4FE0-941A-70283230C0A8}" type="pres">
      <dgm:prSet presAssocID="{6AAD7C8E-E50D-44BF-B92D-1249A215494D}" presName="node" presStyleLbl="node1" presStyleIdx="2" presStyleCnt="6" custScaleX="101264">
        <dgm:presLayoutVars>
          <dgm:bulletEnabled val="1"/>
        </dgm:presLayoutVars>
      </dgm:prSet>
      <dgm:spPr/>
    </dgm:pt>
    <dgm:pt modelId="{E687989E-8CD9-4984-A0C2-993EDCC65A9D}" type="pres">
      <dgm:prSet presAssocID="{4E3D270B-1929-4223-8119-F2B4B029D16F}" presName="parTrans" presStyleLbl="bgSibTrans2D1" presStyleIdx="3" presStyleCnt="6"/>
      <dgm:spPr/>
    </dgm:pt>
    <dgm:pt modelId="{CE1A138E-27E4-4979-B52F-39954923749A}" type="pres">
      <dgm:prSet presAssocID="{881174D2-3AFC-462B-8997-F8938CAF0994}" presName="node" presStyleLbl="node1" presStyleIdx="3" presStyleCnt="6" custRadScaleRad="96918" custRadScaleInc="1976">
        <dgm:presLayoutVars>
          <dgm:bulletEnabled val="1"/>
        </dgm:presLayoutVars>
      </dgm:prSet>
      <dgm:spPr/>
    </dgm:pt>
    <dgm:pt modelId="{53C99BB0-412F-40E6-86B8-EB5089C2ABAF}" type="pres">
      <dgm:prSet presAssocID="{EACCCC96-066F-4B75-B3B9-21DE27E17FA4}" presName="parTrans" presStyleLbl="bgSibTrans2D1" presStyleIdx="4" presStyleCnt="6"/>
      <dgm:spPr/>
    </dgm:pt>
    <dgm:pt modelId="{94AA61F3-3A93-441E-BBBB-49BAD3D9A326}" type="pres">
      <dgm:prSet presAssocID="{9160030D-0670-40EC-97C3-CEFC7D848CEA}" presName="node" presStyleLbl="node1" presStyleIdx="4" presStyleCnt="6" custRadScaleRad="100184" custRadScaleInc="1631">
        <dgm:presLayoutVars>
          <dgm:bulletEnabled val="1"/>
        </dgm:presLayoutVars>
      </dgm:prSet>
      <dgm:spPr/>
    </dgm:pt>
    <dgm:pt modelId="{96608B88-8941-44DA-B9CB-B3EAD8A5ADEB}" type="pres">
      <dgm:prSet presAssocID="{EE8B407F-AF49-491D-BCBB-6D5DCF80806C}" presName="parTrans" presStyleLbl="bgSibTrans2D1" presStyleIdx="5" presStyleCnt="6"/>
      <dgm:spPr/>
    </dgm:pt>
    <dgm:pt modelId="{7CE907F2-605A-4F26-97A0-5C572462F185}" type="pres">
      <dgm:prSet presAssocID="{4B0A68DE-CCEF-477E-A886-8A3685D73ED0}" presName="node" presStyleLbl="node1" presStyleIdx="5" presStyleCnt="6">
        <dgm:presLayoutVars>
          <dgm:bulletEnabled val="1"/>
        </dgm:presLayoutVars>
      </dgm:prSet>
      <dgm:spPr/>
    </dgm:pt>
  </dgm:ptLst>
  <dgm:cxnLst>
    <dgm:cxn modelId="{E5810202-C659-48E4-A90B-F68B5A738ECA}" type="presOf" srcId="{96B6335E-E815-4FCC-96E3-626A54D48196}" destId="{E64A9887-727D-4CEC-9BE7-859931EBDF37}" srcOrd="0" destOrd="0" presId="urn:microsoft.com/office/officeart/2005/8/layout/radial4"/>
    <dgm:cxn modelId="{EC227715-99DE-454D-8404-66BA0D026AD3}" type="presOf" srcId="{8D524503-2176-44DD-A05C-883E7FC9750A}" destId="{C4766136-96D5-447F-8F1B-700156D6DC9B}" srcOrd="0" destOrd="0" presId="urn:microsoft.com/office/officeart/2005/8/layout/radial4"/>
    <dgm:cxn modelId="{116C582E-BFA8-4075-9418-7AE23E688105}" type="presOf" srcId="{881174D2-3AFC-462B-8997-F8938CAF0994}" destId="{CE1A138E-27E4-4979-B52F-39954923749A}" srcOrd="0" destOrd="0" presId="urn:microsoft.com/office/officeart/2005/8/layout/radial4"/>
    <dgm:cxn modelId="{A5CC0135-19B6-4AE4-A6C3-E37889AFA562}" srcId="{531BED5C-EC18-4AB7-BD6C-104D2D75D81C}" destId="{4B0A68DE-CCEF-477E-A886-8A3685D73ED0}" srcOrd="5" destOrd="0" parTransId="{EE8B407F-AF49-491D-BCBB-6D5DCF80806C}" sibTransId="{AFFE49B5-690E-4DE7-B2DD-D7F1B9FFF4CB}"/>
    <dgm:cxn modelId="{AF3FD33F-09D3-48B6-A1E0-71A305212B12}" type="presOf" srcId="{4B0A68DE-CCEF-477E-A886-8A3685D73ED0}" destId="{7CE907F2-605A-4F26-97A0-5C572462F185}" srcOrd="0" destOrd="0" presId="urn:microsoft.com/office/officeart/2005/8/layout/radial4"/>
    <dgm:cxn modelId="{A062EA5C-3FF5-4E2B-B042-B7DE1F75EEDB}" type="presOf" srcId="{EE8B407F-AF49-491D-BCBB-6D5DCF80806C}" destId="{96608B88-8941-44DA-B9CB-B3EAD8A5ADEB}" srcOrd="0" destOrd="0" presId="urn:microsoft.com/office/officeart/2005/8/layout/radial4"/>
    <dgm:cxn modelId="{84960345-EA26-47E9-BC60-712BF9A2D740}" type="presOf" srcId="{4E3D270B-1929-4223-8119-F2B4B029D16F}" destId="{E687989E-8CD9-4984-A0C2-993EDCC65A9D}" srcOrd="0" destOrd="0" presId="urn:microsoft.com/office/officeart/2005/8/layout/radial4"/>
    <dgm:cxn modelId="{E2AC9D49-2724-4068-AAD6-F7758C2B5A4D}" srcId="{531BED5C-EC18-4AB7-BD6C-104D2D75D81C}" destId="{6AAD7C8E-E50D-44BF-B92D-1249A215494D}" srcOrd="2" destOrd="0" parTransId="{8D524503-2176-44DD-A05C-883E7FC9750A}" sibTransId="{8F810EA5-79CB-4BBF-A7CF-BE8561A8DA68}"/>
    <dgm:cxn modelId="{8205146A-4CC1-4918-AC71-66609EBA9AF3}" type="presOf" srcId="{6AAD7C8E-E50D-44BF-B92D-1249A215494D}" destId="{23748C81-CBB4-4FE0-941A-70283230C0A8}" srcOrd="0" destOrd="0" presId="urn:microsoft.com/office/officeart/2005/8/layout/radial4"/>
    <dgm:cxn modelId="{65E61078-6D91-49C5-8B41-69F6269E9EA9}" type="presOf" srcId="{9160030D-0670-40EC-97C3-CEFC7D848CEA}" destId="{94AA61F3-3A93-441E-BBBB-49BAD3D9A326}" srcOrd="0" destOrd="0" presId="urn:microsoft.com/office/officeart/2005/8/layout/radial4"/>
    <dgm:cxn modelId="{9E9E7186-9E70-46A3-9058-CD22F59FD5A6}" type="presOf" srcId="{9605D270-3863-4460-8B66-9A93C66F8A90}" destId="{764E1C13-C5DB-4A12-A727-852048C54447}" srcOrd="0" destOrd="0" presId="urn:microsoft.com/office/officeart/2005/8/layout/radial4"/>
    <dgm:cxn modelId="{2446248E-E116-488F-81DB-FEEB7622B0FA}" srcId="{531BED5C-EC18-4AB7-BD6C-104D2D75D81C}" destId="{6E63E104-BB48-4D54-A6E0-871866C51B06}" srcOrd="0" destOrd="0" parTransId="{425BF6EB-CC65-4491-A3C5-8210279A09AB}" sibTransId="{9001944C-EFEB-4491-83F7-B4110C741666}"/>
    <dgm:cxn modelId="{7988068F-FE02-44D5-ABCA-266492F17660}" type="presOf" srcId="{EACCCC96-066F-4B75-B3B9-21DE27E17FA4}" destId="{53C99BB0-412F-40E6-86B8-EB5089C2ABAF}" srcOrd="0" destOrd="0" presId="urn:microsoft.com/office/officeart/2005/8/layout/radial4"/>
    <dgm:cxn modelId="{9A6F8A9A-83B5-496B-A375-B35B0D41F554}" type="presOf" srcId="{CC8940FB-B174-4AAD-883A-931DB91BD4B5}" destId="{BAC327C7-F203-4024-A654-8D9BE34B8142}" srcOrd="0" destOrd="0" presId="urn:microsoft.com/office/officeart/2005/8/layout/radial4"/>
    <dgm:cxn modelId="{8DC96EB8-926E-4F11-9D47-B452CF1B3E09}" srcId="{531BED5C-EC18-4AB7-BD6C-104D2D75D81C}" destId="{9160030D-0670-40EC-97C3-CEFC7D848CEA}" srcOrd="4" destOrd="0" parTransId="{EACCCC96-066F-4B75-B3B9-21DE27E17FA4}" sibTransId="{7B81B946-ECC8-4C05-B8BB-A9CA5571D859}"/>
    <dgm:cxn modelId="{C18DD2BB-0144-4B05-A140-EF22CDF6C2BF}" srcId="{96B6335E-E815-4FCC-96E3-626A54D48196}" destId="{531BED5C-EC18-4AB7-BD6C-104D2D75D81C}" srcOrd="0" destOrd="0" parTransId="{BA7DD84E-8971-4D10-ABA5-4F14AD83A5CE}" sibTransId="{275B18B7-3BC8-4FAC-BD92-843707190FCF}"/>
    <dgm:cxn modelId="{109561BD-EA97-4665-96EC-623D3627BBC7}" type="presOf" srcId="{531BED5C-EC18-4AB7-BD6C-104D2D75D81C}" destId="{DB635179-32CF-4B93-AA0D-6BA62FAFC3D1}" srcOrd="0" destOrd="0" presId="urn:microsoft.com/office/officeart/2005/8/layout/radial4"/>
    <dgm:cxn modelId="{36E7DCCE-A370-492C-993E-3FD4A9E914BE}" srcId="{531BED5C-EC18-4AB7-BD6C-104D2D75D81C}" destId="{9605D270-3863-4460-8B66-9A93C66F8A90}" srcOrd="1" destOrd="0" parTransId="{CC8940FB-B174-4AAD-883A-931DB91BD4B5}" sibTransId="{ACEDA0F4-DBB9-446B-A549-5C9417473100}"/>
    <dgm:cxn modelId="{ACF197DA-86B3-4B8B-A823-9EA46B67B82D}" type="presOf" srcId="{6E63E104-BB48-4D54-A6E0-871866C51B06}" destId="{99263D6D-5E73-4339-A956-E5DC63E2CBAC}" srcOrd="0" destOrd="0" presId="urn:microsoft.com/office/officeart/2005/8/layout/radial4"/>
    <dgm:cxn modelId="{379404E0-FFA5-4BB9-A60C-D6C97C55215F}" type="presOf" srcId="{425BF6EB-CC65-4491-A3C5-8210279A09AB}" destId="{87FBBF59-6CCC-43B5-90E3-6727FFA561B1}" srcOrd="0" destOrd="0" presId="urn:microsoft.com/office/officeart/2005/8/layout/radial4"/>
    <dgm:cxn modelId="{358F72F1-CEEF-4F4E-94E3-4F89802F5A7F}" srcId="{531BED5C-EC18-4AB7-BD6C-104D2D75D81C}" destId="{881174D2-3AFC-462B-8997-F8938CAF0994}" srcOrd="3" destOrd="0" parTransId="{4E3D270B-1929-4223-8119-F2B4B029D16F}" sibTransId="{23CD9093-0773-4C9C-B189-27986AF46840}"/>
    <dgm:cxn modelId="{2F7E65A1-6F8D-44BB-A538-3E7CB178C829}" type="presParOf" srcId="{E64A9887-727D-4CEC-9BE7-859931EBDF37}" destId="{DB635179-32CF-4B93-AA0D-6BA62FAFC3D1}" srcOrd="0" destOrd="0" presId="urn:microsoft.com/office/officeart/2005/8/layout/radial4"/>
    <dgm:cxn modelId="{C45B475C-3A8E-4B26-9CA1-6F6426291FE2}" type="presParOf" srcId="{E64A9887-727D-4CEC-9BE7-859931EBDF37}" destId="{87FBBF59-6CCC-43B5-90E3-6727FFA561B1}" srcOrd="1" destOrd="0" presId="urn:microsoft.com/office/officeart/2005/8/layout/radial4"/>
    <dgm:cxn modelId="{85B4641A-35B4-478E-A09F-B81954453AE0}" type="presParOf" srcId="{E64A9887-727D-4CEC-9BE7-859931EBDF37}" destId="{99263D6D-5E73-4339-A956-E5DC63E2CBAC}" srcOrd="2" destOrd="0" presId="urn:microsoft.com/office/officeart/2005/8/layout/radial4"/>
    <dgm:cxn modelId="{D605D958-F06C-4D1F-B04A-CF4C50C24094}" type="presParOf" srcId="{E64A9887-727D-4CEC-9BE7-859931EBDF37}" destId="{BAC327C7-F203-4024-A654-8D9BE34B8142}" srcOrd="3" destOrd="0" presId="urn:microsoft.com/office/officeart/2005/8/layout/radial4"/>
    <dgm:cxn modelId="{A34699ED-E76A-4507-B44B-CBE625D4EC7E}" type="presParOf" srcId="{E64A9887-727D-4CEC-9BE7-859931EBDF37}" destId="{764E1C13-C5DB-4A12-A727-852048C54447}" srcOrd="4" destOrd="0" presId="urn:microsoft.com/office/officeart/2005/8/layout/radial4"/>
    <dgm:cxn modelId="{77DB2F8E-5D4E-402F-A0D9-C34A655F1D83}" type="presParOf" srcId="{E64A9887-727D-4CEC-9BE7-859931EBDF37}" destId="{C4766136-96D5-447F-8F1B-700156D6DC9B}" srcOrd="5" destOrd="0" presId="urn:microsoft.com/office/officeart/2005/8/layout/radial4"/>
    <dgm:cxn modelId="{3192234A-5148-4B53-81A2-0C5862C69241}" type="presParOf" srcId="{E64A9887-727D-4CEC-9BE7-859931EBDF37}" destId="{23748C81-CBB4-4FE0-941A-70283230C0A8}" srcOrd="6" destOrd="0" presId="urn:microsoft.com/office/officeart/2005/8/layout/radial4"/>
    <dgm:cxn modelId="{DFA7AE58-07D3-4227-9037-7382BD8B21B5}" type="presParOf" srcId="{E64A9887-727D-4CEC-9BE7-859931EBDF37}" destId="{E687989E-8CD9-4984-A0C2-993EDCC65A9D}" srcOrd="7" destOrd="0" presId="urn:microsoft.com/office/officeart/2005/8/layout/radial4"/>
    <dgm:cxn modelId="{5F8534C9-0D2B-4F3F-B4A4-F0A9CF8E171E}" type="presParOf" srcId="{E64A9887-727D-4CEC-9BE7-859931EBDF37}" destId="{CE1A138E-27E4-4979-B52F-39954923749A}" srcOrd="8" destOrd="0" presId="urn:microsoft.com/office/officeart/2005/8/layout/radial4"/>
    <dgm:cxn modelId="{45CBB71A-28F0-4A0E-9385-8FC0C7307E81}" type="presParOf" srcId="{E64A9887-727D-4CEC-9BE7-859931EBDF37}" destId="{53C99BB0-412F-40E6-86B8-EB5089C2ABAF}" srcOrd="9" destOrd="0" presId="urn:microsoft.com/office/officeart/2005/8/layout/radial4"/>
    <dgm:cxn modelId="{45F974A9-63CC-4D42-8009-DD474B074CE4}" type="presParOf" srcId="{E64A9887-727D-4CEC-9BE7-859931EBDF37}" destId="{94AA61F3-3A93-441E-BBBB-49BAD3D9A326}" srcOrd="10" destOrd="0" presId="urn:microsoft.com/office/officeart/2005/8/layout/radial4"/>
    <dgm:cxn modelId="{D6D4E676-D1DB-4486-B7E1-C257D769E2B0}" type="presParOf" srcId="{E64A9887-727D-4CEC-9BE7-859931EBDF37}" destId="{96608B88-8941-44DA-B9CB-B3EAD8A5ADEB}" srcOrd="11" destOrd="0" presId="urn:microsoft.com/office/officeart/2005/8/layout/radial4"/>
    <dgm:cxn modelId="{2762E1EA-87AE-4C45-B3BC-8B9279A47346}" type="presParOf" srcId="{E64A9887-727D-4CEC-9BE7-859931EBDF37}" destId="{7CE907F2-605A-4F26-97A0-5C572462F18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9DABB-4416-40BE-8175-B1448E034138}"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s-CO"/>
        </a:p>
      </dgm:t>
    </dgm:pt>
    <dgm:pt modelId="{F158D155-E84B-4939-BDB3-E411419158EE}">
      <dgm:prSet phldrT="[Texto]" custT="1"/>
      <dgm:spPr/>
      <dgm:t>
        <a:bodyPr/>
        <a:lstStyle/>
        <a:p>
          <a:r>
            <a:rPr lang="es-CO" sz="1200" baseline="0" dirty="0"/>
            <a:t>8</a:t>
          </a:r>
        </a:p>
        <a:p>
          <a:r>
            <a:rPr lang="es-CO" sz="1100" dirty="0"/>
            <a:t> Pendientes por responder dentro del término</a:t>
          </a:r>
        </a:p>
      </dgm:t>
    </dgm:pt>
    <dgm:pt modelId="{0179DC4A-273E-4A94-8EB9-75C2566970CA}" type="parTrans" cxnId="{BFA89F40-74E2-4765-AFD2-2AC14F93EFB6}">
      <dgm:prSet/>
      <dgm:spPr/>
      <dgm:t>
        <a:bodyPr/>
        <a:lstStyle/>
        <a:p>
          <a:endParaRPr lang="es-CO"/>
        </a:p>
      </dgm:t>
    </dgm:pt>
    <dgm:pt modelId="{D0185F11-0470-4FAD-8A4E-FE465325BABD}" type="sibTrans" cxnId="{BFA89F40-74E2-4765-AFD2-2AC14F93EFB6}">
      <dgm:prSet/>
      <dgm:spPr/>
      <dgm:t>
        <a:bodyPr/>
        <a:lstStyle/>
        <a:p>
          <a:endParaRPr lang="es-CO"/>
        </a:p>
      </dgm:t>
    </dgm:pt>
    <dgm:pt modelId="{C39E91DF-19CC-4308-A4DB-91B06D4041B1}">
      <dgm:prSet phldrT="[Texto]" custT="1"/>
      <dgm:spPr/>
      <dgm:t>
        <a:bodyPr/>
        <a:lstStyle/>
        <a:p>
          <a:r>
            <a:rPr lang="es-CO" sz="1200" baseline="0" dirty="0"/>
            <a:t>11</a:t>
          </a:r>
        </a:p>
        <a:p>
          <a:r>
            <a:rPr lang="es-CO" sz="1100" dirty="0"/>
            <a:t> Respondidas fuera del término</a:t>
          </a:r>
        </a:p>
      </dgm:t>
    </dgm:pt>
    <dgm:pt modelId="{98EFB05C-B7A9-45D7-BD94-3CE0782586D6}" type="parTrans" cxnId="{E92E5B38-39C0-4D20-9E35-F0CF4954293A}">
      <dgm:prSet/>
      <dgm:spPr/>
      <dgm:t>
        <a:bodyPr/>
        <a:lstStyle/>
        <a:p>
          <a:endParaRPr lang="es-CO"/>
        </a:p>
      </dgm:t>
    </dgm:pt>
    <dgm:pt modelId="{712174D0-3D49-4C46-B655-C400381C11F6}" type="sibTrans" cxnId="{E92E5B38-39C0-4D20-9E35-F0CF4954293A}">
      <dgm:prSet/>
      <dgm:spPr/>
      <dgm:t>
        <a:bodyPr/>
        <a:lstStyle/>
        <a:p>
          <a:endParaRPr lang="es-CO"/>
        </a:p>
      </dgm:t>
    </dgm:pt>
    <dgm:pt modelId="{996FF18F-946B-4D78-BAAB-3A5043ACEE2A}">
      <dgm:prSet phldrT="[Texto]" custT="1"/>
      <dgm:spPr/>
      <dgm:t>
        <a:bodyPr/>
        <a:lstStyle/>
        <a:p>
          <a:r>
            <a:rPr lang="es-CO" sz="1200" baseline="0" dirty="0"/>
            <a:t>32</a:t>
          </a:r>
        </a:p>
        <a:p>
          <a:r>
            <a:rPr lang="es-CO" sz="1100" dirty="0"/>
            <a:t> Pendientes por responder y vencidas</a:t>
          </a:r>
        </a:p>
      </dgm:t>
    </dgm:pt>
    <dgm:pt modelId="{36069626-CE76-4B33-83F8-19FFAC157568}" type="parTrans" cxnId="{AAF5BDF4-7A9F-4BD0-93F6-518EB80E045A}">
      <dgm:prSet/>
      <dgm:spPr/>
      <dgm:t>
        <a:bodyPr/>
        <a:lstStyle/>
        <a:p>
          <a:endParaRPr lang="es-CO"/>
        </a:p>
      </dgm:t>
    </dgm:pt>
    <dgm:pt modelId="{E0175654-DFE8-491D-8676-AA3F66F81FD6}" type="sibTrans" cxnId="{AAF5BDF4-7A9F-4BD0-93F6-518EB80E045A}">
      <dgm:prSet/>
      <dgm:spPr/>
      <dgm:t>
        <a:bodyPr/>
        <a:lstStyle/>
        <a:p>
          <a:endParaRPr lang="es-CO"/>
        </a:p>
      </dgm:t>
    </dgm:pt>
    <dgm:pt modelId="{01C6C98D-7C37-4088-B63E-B940D56686FB}">
      <dgm:prSet phldrT="[Texto]"/>
      <dgm:spPr/>
      <dgm:t>
        <a:bodyPr/>
        <a:lstStyle/>
        <a:p>
          <a:r>
            <a:rPr lang="es-CO" dirty="0"/>
            <a:t>374</a:t>
          </a:r>
        </a:p>
        <a:p>
          <a:r>
            <a:rPr lang="es-CO" dirty="0"/>
            <a:t>Respondidas dentro del término</a:t>
          </a:r>
        </a:p>
      </dgm:t>
    </dgm:pt>
    <dgm:pt modelId="{6A77663E-CD71-43AC-8D3B-E928BA0EF58E}" type="parTrans" cxnId="{6F018FDE-7D17-4D22-9F96-87F68A803E00}">
      <dgm:prSet/>
      <dgm:spPr/>
      <dgm:t>
        <a:bodyPr/>
        <a:lstStyle/>
        <a:p>
          <a:endParaRPr lang="es-CO"/>
        </a:p>
      </dgm:t>
    </dgm:pt>
    <dgm:pt modelId="{E9B04CC7-BA66-446E-80DB-7CD6F9D31641}" type="sibTrans" cxnId="{6F018FDE-7D17-4D22-9F96-87F68A803E00}">
      <dgm:prSet/>
      <dgm:spPr/>
      <dgm:t>
        <a:bodyPr/>
        <a:lstStyle/>
        <a:p>
          <a:endParaRPr lang="es-CO"/>
        </a:p>
      </dgm:t>
    </dgm:pt>
    <dgm:pt modelId="{5244F383-1377-4B00-8F2D-18EEA5BCEAF3}" type="pres">
      <dgm:prSet presAssocID="{3F49DABB-4416-40BE-8175-B1448E034138}" presName="composite" presStyleCnt="0">
        <dgm:presLayoutVars>
          <dgm:chMax val="5"/>
          <dgm:dir/>
          <dgm:animLvl val="ctr"/>
          <dgm:resizeHandles val="exact"/>
        </dgm:presLayoutVars>
      </dgm:prSet>
      <dgm:spPr/>
    </dgm:pt>
    <dgm:pt modelId="{52E172FF-6133-4D99-AE28-28C63EA8C20E}" type="pres">
      <dgm:prSet presAssocID="{3F49DABB-4416-40BE-8175-B1448E034138}" presName="cycle" presStyleCnt="0"/>
      <dgm:spPr/>
    </dgm:pt>
    <dgm:pt modelId="{71EF64B4-BB7E-4B69-8FBF-1616A62B9DE4}" type="pres">
      <dgm:prSet presAssocID="{3F49DABB-4416-40BE-8175-B1448E034138}" presName="centerShape" presStyleCnt="0"/>
      <dgm:spPr/>
    </dgm:pt>
    <dgm:pt modelId="{A6DB51CF-746F-4C45-AEDC-F42E15981FD6}" type="pres">
      <dgm:prSet presAssocID="{3F49DABB-4416-40BE-8175-B1448E034138}" presName="connSite" presStyleLbl="node1" presStyleIdx="0" presStyleCnt="5"/>
      <dgm:spPr/>
    </dgm:pt>
    <dgm:pt modelId="{EC3C5CB3-6166-4537-834A-3D688495FE75}" type="pres">
      <dgm:prSet presAssocID="{3F49DABB-4416-40BE-8175-B1448E034138}" presName="visible" presStyleLbl="node1" presStyleIdx="0" presStyleCnt="5" custLinFactNeighborX="-10366" custLinFactNeighborY="-93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E3485F4-A271-4AD7-A4E7-8CD92557A1C8}" type="pres">
      <dgm:prSet presAssocID="{0179DC4A-273E-4A94-8EB9-75C2566970CA}" presName="Name25" presStyleLbl="parChTrans1D1" presStyleIdx="0" presStyleCnt="4"/>
      <dgm:spPr/>
    </dgm:pt>
    <dgm:pt modelId="{6E0D0833-61CE-4AEE-874C-2D4B43A0808B}" type="pres">
      <dgm:prSet presAssocID="{F158D155-E84B-4939-BDB3-E411419158EE}" presName="node" presStyleCnt="0"/>
      <dgm:spPr/>
    </dgm:pt>
    <dgm:pt modelId="{8154F0B6-D0EE-4EEA-9FDC-87FD4AFFA2B9}" type="pres">
      <dgm:prSet presAssocID="{F158D155-E84B-4939-BDB3-E411419158EE}" presName="parentNode" presStyleLbl="node1" presStyleIdx="1" presStyleCnt="5">
        <dgm:presLayoutVars>
          <dgm:chMax val="1"/>
          <dgm:bulletEnabled val="1"/>
        </dgm:presLayoutVars>
      </dgm:prSet>
      <dgm:spPr/>
    </dgm:pt>
    <dgm:pt modelId="{4E98AA91-E812-475C-8EA2-1767290527E0}" type="pres">
      <dgm:prSet presAssocID="{F158D155-E84B-4939-BDB3-E411419158EE}" presName="childNode" presStyleLbl="revTx" presStyleIdx="0" presStyleCnt="0">
        <dgm:presLayoutVars>
          <dgm:bulletEnabled val="1"/>
        </dgm:presLayoutVars>
      </dgm:prSet>
      <dgm:spPr/>
    </dgm:pt>
    <dgm:pt modelId="{684FAE70-ABAE-4E3C-B0D9-657EFC989571}" type="pres">
      <dgm:prSet presAssocID="{6A77663E-CD71-43AC-8D3B-E928BA0EF58E}" presName="Name25" presStyleLbl="parChTrans1D1" presStyleIdx="1" presStyleCnt="4"/>
      <dgm:spPr/>
    </dgm:pt>
    <dgm:pt modelId="{4A2C9EA6-2C91-4A30-B4D6-4E9EF4E7C727}" type="pres">
      <dgm:prSet presAssocID="{01C6C98D-7C37-4088-B63E-B940D56686FB}" presName="node" presStyleCnt="0"/>
      <dgm:spPr/>
    </dgm:pt>
    <dgm:pt modelId="{2CA2D007-BE5B-4FE0-8149-1D0FF608F48E}" type="pres">
      <dgm:prSet presAssocID="{01C6C98D-7C37-4088-B63E-B940D56686FB}" presName="parentNode" presStyleLbl="node1" presStyleIdx="2" presStyleCnt="5">
        <dgm:presLayoutVars>
          <dgm:chMax val="1"/>
          <dgm:bulletEnabled val="1"/>
        </dgm:presLayoutVars>
      </dgm:prSet>
      <dgm:spPr/>
    </dgm:pt>
    <dgm:pt modelId="{AC469F92-9051-4434-89F9-FE2B32397099}" type="pres">
      <dgm:prSet presAssocID="{01C6C98D-7C37-4088-B63E-B940D56686FB}" presName="childNode" presStyleLbl="revTx" presStyleIdx="0" presStyleCnt="0">
        <dgm:presLayoutVars>
          <dgm:bulletEnabled val="1"/>
        </dgm:presLayoutVars>
      </dgm:prSet>
      <dgm:spPr/>
    </dgm:pt>
    <dgm:pt modelId="{5A0B5445-6871-457B-8421-BEDD5A0153F1}" type="pres">
      <dgm:prSet presAssocID="{98EFB05C-B7A9-45D7-BD94-3CE0782586D6}" presName="Name25" presStyleLbl="parChTrans1D1" presStyleIdx="2" presStyleCnt="4"/>
      <dgm:spPr/>
    </dgm:pt>
    <dgm:pt modelId="{166F21E7-3DBB-4570-99E1-6B3425454912}" type="pres">
      <dgm:prSet presAssocID="{C39E91DF-19CC-4308-A4DB-91B06D4041B1}" presName="node" presStyleCnt="0"/>
      <dgm:spPr/>
    </dgm:pt>
    <dgm:pt modelId="{6C3DE1A5-E1B3-4573-BA3D-FE80DBDCAFCD}" type="pres">
      <dgm:prSet presAssocID="{C39E91DF-19CC-4308-A4DB-91B06D4041B1}" presName="parentNode" presStyleLbl="node1" presStyleIdx="3" presStyleCnt="5">
        <dgm:presLayoutVars>
          <dgm:chMax val="1"/>
          <dgm:bulletEnabled val="1"/>
        </dgm:presLayoutVars>
      </dgm:prSet>
      <dgm:spPr/>
    </dgm:pt>
    <dgm:pt modelId="{98AFA6FD-9E25-4959-96F3-F760D15169DA}" type="pres">
      <dgm:prSet presAssocID="{C39E91DF-19CC-4308-A4DB-91B06D4041B1}" presName="childNode" presStyleLbl="revTx" presStyleIdx="0" presStyleCnt="0">
        <dgm:presLayoutVars>
          <dgm:bulletEnabled val="1"/>
        </dgm:presLayoutVars>
      </dgm:prSet>
      <dgm:spPr/>
    </dgm:pt>
    <dgm:pt modelId="{C5E2314B-C148-43DA-B926-238725F14B16}" type="pres">
      <dgm:prSet presAssocID="{36069626-CE76-4B33-83F8-19FFAC157568}" presName="Name25" presStyleLbl="parChTrans1D1" presStyleIdx="3" presStyleCnt="4"/>
      <dgm:spPr/>
    </dgm:pt>
    <dgm:pt modelId="{2B764BCA-B70D-4ADB-883C-C705487F7FAB}" type="pres">
      <dgm:prSet presAssocID="{996FF18F-946B-4D78-BAAB-3A5043ACEE2A}" presName="node" presStyleCnt="0"/>
      <dgm:spPr/>
    </dgm:pt>
    <dgm:pt modelId="{669C4FBF-A12B-43F0-80AA-40D549D70C79}" type="pres">
      <dgm:prSet presAssocID="{996FF18F-946B-4D78-BAAB-3A5043ACEE2A}" presName="parentNode" presStyleLbl="node1" presStyleIdx="4" presStyleCnt="5">
        <dgm:presLayoutVars>
          <dgm:chMax val="1"/>
          <dgm:bulletEnabled val="1"/>
        </dgm:presLayoutVars>
      </dgm:prSet>
      <dgm:spPr/>
    </dgm:pt>
    <dgm:pt modelId="{C2A2885F-FD64-4033-BF95-ADE70B5DA5B9}" type="pres">
      <dgm:prSet presAssocID="{996FF18F-946B-4D78-BAAB-3A5043ACEE2A}" presName="childNode" presStyleLbl="revTx" presStyleIdx="0" presStyleCnt="0">
        <dgm:presLayoutVars>
          <dgm:bulletEnabled val="1"/>
        </dgm:presLayoutVars>
      </dgm:prSet>
      <dgm:spPr/>
    </dgm:pt>
  </dgm:ptLst>
  <dgm:cxnLst>
    <dgm:cxn modelId="{6BF95302-E1B2-44A8-BAEF-891C9237C758}" type="presOf" srcId="{01C6C98D-7C37-4088-B63E-B940D56686FB}" destId="{2CA2D007-BE5B-4FE0-8149-1D0FF608F48E}" srcOrd="0" destOrd="0" presId="urn:microsoft.com/office/officeart/2005/8/layout/radial2"/>
    <dgm:cxn modelId="{E92E5B38-39C0-4D20-9E35-F0CF4954293A}" srcId="{3F49DABB-4416-40BE-8175-B1448E034138}" destId="{C39E91DF-19CC-4308-A4DB-91B06D4041B1}" srcOrd="2" destOrd="0" parTransId="{98EFB05C-B7A9-45D7-BD94-3CE0782586D6}" sibTransId="{712174D0-3D49-4C46-B655-C400381C11F6}"/>
    <dgm:cxn modelId="{3097CB3B-CD9A-448A-97C7-C7FD129E7526}" type="presOf" srcId="{6A77663E-CD71-43AC-8D3B-E928BA0EF58E}" destId="{684FAE70-ABAE-4E3C-B0D9-657EFC989571}" srcOrd="0" destOrd="0" presId="urn:microsoft.com/office/officeart/2005/8/layout/radial2"/>
    <dgm:cxn modelId="{BFA89F40-74E2-4765-AFD2-2AC14F93EFB6}" srcId="{3F49DABB-4416-40BE-8175-B1448E034138}" destId="{F158D155-E84B-4939-BDB3-E411419158EE}" srcOrd="0" destOrd="0" parTransId="{0179DC4A-273E-4A94-8EB9-75C2566970CA}" sibTransId="{D0185F11-0470-4FAD-8A4E-FE465325BABD}"/>
    <dgm:cxn modelId="{47DF1E78-FE58-4FDA-BD10-04920B737CD4}" type="presOf" srcId="{98EFB05C-B7A9-45D7-BD94-3CE0782586D6}" destId="{5A0B5445-6871-457B-8421-BEDD5A0153F1}" srcOrd="0" destOrd="0" presId="urn:microsoft.com/office/officeart/2005/8/layout/radial2"/>
    <dgm:cxn modelId="{9993625A-00D8-40DB-A3B1-AEF8EB3BDB50}" type="presOf" srcId="{996FF18F-946B-4D78-BAAB-3A5043ACEE2A}" destId="{669C4FBF-A12B-43F0-80AA-40D549D70C79}" srcOrd="0" destOrd="0" presId="urn:microsoft.com/office/officeart/2005/8/layout/radial2"/>
    <dgm:cxn modelId="{3D9B0DA2-E2F1-4D50-AEF4-6780DBD84D49}" type="presOf" srcId="{F158D155-E84B-4939-BDB3-E411419158EE}" destId="{8154F0B6-D0EE-4EEA-9FDC-87FD4AFFA2B9}" srcOrd="0" destOrd="0" presId="urn:microsoft.com/office/officeart/2005/8/layout/radial2"/>
    <dgm:cxn modelId="{45DAAEAA-F5C8-421E-966C-14E5CF65B005}" type="presOf" srcId="{C39E91DF-19CC-4308-A4DB-91B06D4041B1}" destId="{6C3DE1A5-E1B3-4573-BA3D-FE80DBDCAFCD}" srcOrd="0" destOrd="0" presId="urn:microsoft.com/office/officeart/2005/8/layout/radial2"/>
    <dgm:cxn modelId="{447868BE-E4A4-4808-8451-914BC41D29B4}" type="presOf" srcId="{36069626-CE76-4B33-83F8-19FFAC157568}" destId="{C5E2314B-C148-43DA-B926-238725F14B16}" srcOrd="0" destOrd="0" presId="urn:microsoft.com/office/officeart/2005/8/layout/radial2"/>
    <dgm:cxn modelId="{8B7925D2-193C-4734-937E-70BD7A14DCF8}" type="presOf" srcId="{3F49DABB-4416-40BE-8175-B1448E034138}" destId="{5244F383-1377-4B00-8F2D-18EEA5BCEAF3}" srcOrd="0" destOrd="0" presId="urn:microsoft.com/office/officeart/2005/8/layout/radial2"/>
    <dgm:cxn modelId="{FB3615DD-28C1-46AF-B51E-80507132A078}" type="presOf" srcId="{0179DC4A-273E-4A94-8EB9-75C2566970CA}" destId="{3E3485F4-A271-4AD7-A4E7-8CD92557A1C8}" srcOrd="0" destOrd="0" presId="urn:microsoft.com/office/officeart/2005/8/layout/radial2"/>
    <dgm:cxn modelId="{6F018FDE-7D17-4D22-9F96-87F68A803E00}" srcId="{3F49DABB-4416-40BE-8175-B1448E034138}" destId="{01C6C98D-7C37-4088-B63E-B940D56686FB}" srcOrd="1" destOrd="0" parTransId="{6A77663E-CD71-43AC-8D3B-E928BA0EF58E}" sibTransId="{E9B04CC7-BA66-446E-80DB-7CD6F9D31641}"/>
    <dgm:cxn modelId="{AAF5BDF4-7A9F-4BD0-93F6-518EB80E045A}" srcId="{3F49DABB-4416-40BE-8175-B1448E034138}" destId="{996FF18F-946B-4D78-BAAB-3A5043ACEE2A}" srcOrd="3" destOrd="0" parTransId="{36069626-CE76-4B33-83F8-19FFAC157568}" sibTransId="{E0175654-DFE8-491D-8676-AA3F66F81FD6}"/>
    <dgm:cxn modelId="{FFCF41E0-EBFE-4623-B607-DFFECC6FADDC}" type="presParOf" srcId="{5244F383-1377-4B00-8F2D-18EEA5BCEAF3}" destId="{52E172FF-6133-4D99-AE28-28C63EA8C20E}" srcOrd="0" destOrd="0" presId="urn:microsoft.com/office/officeart/2005/8/layout/radial2"/>
    <dgm:cxn modelId="{8FA1BBC5-6EA0-406B-8FB8-49C80CC3CE59}" type="presParOf" srcId="{52E172FF-6133-4D99-AE28-28C63EA8C20E}" destId="{71EF64B4-BB7E-4B69-8FBF-1616A62B9DE4}" srcOrd="0" destOrd="0" presId="urn:microsoft.com/office/officeart/2005/8/layout/radial2"/>
    <dgm:cxn modelId="{55CE3D31-51E2-4F34-8F6A-AB0CDF2208E2}" type="presParOf" srcId="{71EF64B4-BB7E-4B69-8FBF-1616A62B9DE4}" destId="{A6DB51CF-746F-4C45-AEDC-F42E15981FD6}" srcOrd="0" destOrd="0" presId="urn:microsoft.com/office/officeart/2005/8/layout/radial2"/>
    <dgm:cxn modelId="{9B9B3DD9-0644-4B20-A830-50F05AC584A1}" type="presParOf" srcId="{71EF64B4-BB7E-4B69-8FBF-1616A62B9DE4}" destId="{EC3C5CB3-6166-4537-834A-3D688495FE75}" srcOrd="1" destOrd="0" presId="urn:microsoft.com/office/officeart/2005/8/layout/radial2"/>
    <dgm:cxn modelId="{BC28330C-293D-4691-B8DC-75BF3509A2C8}" type="presParOf" srcId="{52E172FF-6133-4D99-AE28-28C63EA8C20E}" destId="{3E3485F4-A271-4AD7-A4E7-8CD92557A1C8}" srcOrd="1" destOrd="0" presId="urn:microsoft.com/office/officeart/2005/8/layout/radial2"/>
    <dgm:cxn modelId="{7FE0BBE7-1D11-4C54-A5B6-27A9C544660E}" type="presParOf" srcId="{52E172FF-6133-4D99-AE28-28C63EA8C20E}" destId="{6E0D0833-61CE-4AEE-874C-2D4B43A0808B}" srcOrd="2" destOrd="0" presId="urn:microsoft.com/office/officeart/2005/8/layout/radial2"/>
    <dgm:cxn modelId="{62D0E471-3713-486A-916B-C65E3A3EBC73}" type="presParOf" srcId="{6E0D0833-61CE-4AEE-874C-2D4B43A0808B}" destId="{8154F0B6-D0EE-4EEA-9FDC-87FD4AFFA2B9}" srcOrd="0" destOrd="0" presId="urn:microsoft.com/office/officeart/2005/8/layout/radial2"/>
    <dgm:cxn modelId="{B8A796C9-F25E-48DF-8827-A86EEA20BFDD}" type="presParOf" srcId="{6E0D0833-61CE-4AEE-874C-2D4B43A0808B}" destId="{4E98AA91-E812-475C-8EA2-1767290527E0}" srcOrd="1" destOrd="0" presId="urn:microsoft.com/office/officeart/2005/8/layout/radial2"/>
    <dgm:cxn modelId="{261D593A-E060-46D0-B062-9DB3CEF4DD96}" type="presParOf" srcId="{52E172FF-6133-4D99-AE28-28C63EA8C20E}" destId="{684FAE70-ABAE-4E3C-B0D9-657EFC989571}" srcOrd="3" destOrd="0" presId="urn:microsoft.com/office/officeart/2005/8/layout/radial2"/>
    <dgm:cxn modelId="{ED03D61C-FE72-4084-82FC-437CA4F5CFE6}" type="presParOf" srcId="{52E172FF-6133-4D99-AE28-28C63EA8C20E}" destId="{4A2C9EA6-2C91-4A30-B4D6-4E9EF4E7C727}" srcOrd="4" destOrd="0" presId="urn:microsoft.com/office/officeart/2005/8/layout/radial2"/>
    <dgm:cxn modelId="{38AEBA75-7F03-467A-8CB5-DC8AE6C7FB4D}" type="presParOf" srcId="{4A2C9EA6-2C91-4A30-B4D6-4E9EF4E7C727}" destId="{2CA2D007-BE5B-4FE0-8149-1D0FF608F48E}" srcOrd="0" destOrd="0" presId="urn:microsoft.com/office/officeart/2005/8/layout/radial2"/>
    <dgm:cxn modelId="{CE58017E-949E-4957-AC01-8B6C482A9F7C}" type="presParOf" srcId="{4A2C9EA6-2C91-4A30-B4D6-4E9EF4E7C727}" destId="{AC469F92-9051-4434-89F9-FE2B32397099}" srcOrd="1" destOrd="0" presId="urn:microsoft.com/office/officeart/2005/8/layout/radial2"/>
    <dgm:cxn modelId="{00A68C2E-EC5F-41D0-9D1C-065FBDF8D37B}" type="presParOf" srcId="{52E172FF-6133-4D99-AE28-28C63EA8C20E}" destId="{5A0B5445-6871-457B-8421-BEDD5A0153F1}" srcOrd="5" destOrd="0" presId="urn:microsoft.com/office/officeart/2005/8/layout/radial2"/>
    <dgm:cxn modelId="{4DE9CDFB-C392-4617-A014-3EA10179AAB5}" type="presParOf" srcId="{52E172FF-6133-4D99-AE28-28C63EA8C20E}" destId="{166F21E7-3DBB-4570-99E1-6B3425454912}" srcOrd="6" destOrd="0" presId="urn:microsoft.com/office/officeart/2005/8/layout/radial2"/>
    <dgm:cxn modelId="{2BEDDBC1-C040-4AB5-A7CE-C39817352A02}" type="presParOf" srcId="{166F21E7-3DBB-4570-99E1-6B3425454912}" destId="{6C3DE1A5-E1B3-4573-BA3D-FE80DBDCAFCD}" srcOrd="0" destOrd="0" presId="urn:microsoft.com/office/officeart/2005/8/layout/radial2"/>
    <dgm:cxn modelId="{745618A0-8FF7-4D5D-AE61-ABDB31CAB532}" type="presParOf" srcId="{166F21E7-3DBB-4570-99E1-6B3425454912}" destId="{98AFA6FD-9E25-4959-96F3-F760D15169DA}" srcOrd="1" destOrd="0" presId="urn:microsoft.com/office/officeart/2005/8/layout/radial2"/>
    <dgm:cxn modelId="{77A76FC8-C193-487F-BEB0-985186D19C0F}" type="presParOf" srcId="{52E172FF-6133-4D99-AE28-28C63EA8C20E}" destId="{C5E2314B-C148-43DA-B926-238725F14B16}" srcOrd="7" destOrd="0" presId="urn:microsoft.com/office/officeart/2005/8/layout/radial2"/>
    <dgm:cxn modelId="{96A2ADA0-3B65-4128-84D4-BE18A1DF683D}" type="presParOf" srcId="{52E172FF-6133-4D99-AE28-28C63EA8C20E}" destId="{2B764BCA-B70D-4ADB-883C-C705487F7FAB}" srcOrd="8" destOrd="0" presId="urn:microsoft.com/office/officeart/2005/8/layout/radial2"/>
    <dgm:cxn modelId="{D56A68D9-C793-468E-B53D-304FC841FAAA}" type="presParOf" srcId="{2B764BCA-B70D-4ADB-883C-C705487F7FAB}" destId="{669C4FBF-A12B-43F0-80AA-40D549D70C79}" srcOrd="0" destOrd="0" presId="urn:microsoft.com/office/officeart/2005/8/layout/radial2"/>
    <dgm:cxn modelId="{0EE187F4-4B8B-4A10-BAE5-5B0313ABBA23}" type="presParOf" srcId="{2B764BCA-B70D-4ADB-883C-C705487F7FAB}" destId="{C2A2885F-FD64-4033-BF95-ADE70B5DA5B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A083C-F720-4CA1-8394-777C792F7995}">
      <dsp:nvSpPr>
        <dsp:cNvPr id="0" name=""/>
        <dsp:cNvSpPr/>
      </dsp:nvSpPr>
      <dsp:spPr>
        <a:xfrm rot="3256944">
          <a:off x="1686062" y="3271115"/>
          <a:ext cx="1594242" cy="29047"/>
        </a:xfrm>
        <a:custGeom>
          <a:avLst/>
          <a:gdLst/>
          <a:ahLst/>
          <a:cxnLst/>
          <a:rect l="0" t="0" r="0" b="0"/>
          <a:pathLst>
            <a:path>
              <a:moveTo>
                <a:pt x="0" y="14523"/>
              </a:moveTo>
              <a:lnTo>
                <a:pt x="1594242"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541187-F537-4D4F-8A52-6CE4558AD7F5}">
      <dsp:nvSpPr>
        <dsp:cNvPr id="0" name=""/>
        <dsp:cNvSpPr/>
      </dsp:nvSpPr>
      <dsp:spPr>
        <a:xfrm rot="2033569">
          <a:off x="2005061" y="2883681"/>
          <a:ext cx="1363418" cy="29047"/>
        </a:xfrm>
        <a:custGeom>
          <a:avLst/>
          <a:gdLst/>
          <a:ahLst/>
          <a:cxnLst/>
          <a:rect l="0" t="0" r="0" b="0"/>
          <a:pathLst>
            <a:path>
              <a:moveTo>
                <a:pt x="0" y="14523"/>
              </a:moveTo>
              <a:lnTo>
                <a:pt x="1363418"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4EA162-0E56-4F75-920A-CFECAC54FEE9}">
      <dsp:nvSpPr>
        <dsp:cNvPr id="0" name=""/>
        <dsp:cNvSpPr/>
      </dsp:nvSpPr>
      <dsp:spPr>
        <a:xfrm rot="673532">
          <a:off x="2107988" y="2461239"/>
          <a:ext cx="1349281" cy="29047"/>
        </a:xfrm>
        <a:custGeom>
          <a:avLst/>
          <a:gdLst/>
          <a:ahLst/>
          <a:cxnLst/>
          <a:rect l="0" t="0" r="0" b="0"/>
          <a:pathLst>
            <a:path>
              <a:moveTo>
                <a:pt x="0" y="14523"/>
              </a:moveTo>
              <a:lnTo>
                <a:pt x="1349281"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66653-D0FC-4A1D-BC50-A7D5D45F6883}">
      <dsp:nvSpPr>
        <dsp:cNvPr id="0" name=""/>
        <dsp:cNvSpPr/>
      </dsp:nvSpPr>
      <dsp:spPr>
        <a:xfrm rot="20943118">
          <a:off x="2108049" y="2052089"/>
          <a:ext cx="1411703" cy="29047"/>
        </a:xfrm>
        <a:custGeom>
          <a:avLst/>
          <a:gdLst/>
          <a:ahLst/>
          <a:cxnLst/>
          <a:rect l="0" t="0" r="0" b="0"/>
          <a:pathLst>
            <a:path>
              <a:moveTo>
                <a:pt x="0" y="14523"/>
              </a:moveTo>
              <a:lnTo>
                <a:pt x="1411703"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17EB85-900E-442C-908B-4D31FB7A062E}">
      <dsp:nvSpPr>
        <dsp:cNvPr id="0" name=""/>
        <dsp:cNvSpPr/>
      </dsp:nvSpPr>
      <dsp:spPr>
        <a:xfrm rot="19575128">
          <a:off x="2008126" y="1640242"/>
          <a:ext cx="1338426" cy="29047"/>
        </a:xfrm>
        <a:custGeom>
          <a:avLst/>
          <a:gdLst/>
          <a:ahLst/>
          <a:cxnLst/>
          <a:rect l="0" t="0" r="0" b="0"/>
          <a:pathLst>
            <a:path>
              <a:moveTo>
                <a:pt x="0" y="14523"/>
              </a:moveTo>
              <a:lnTo>
                <a:pt x="1338426"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E474E-7255-4538-91EF-083D468F3AFD}">
      <dsp:nvSpPr>
        <dsp:cNvPr id="0" name=""/>
        <dsp:cNvSpPr/>
      </dsp:nvSpPr>
      <dsp:spPr>
        <a:xfrm rot="18336643">
          <a:off x="1688382" y="1251107"/>
          <a:ext cx="1572384" cy="29047"/>
        </a:xfrm>
        <a:custGeom>
          <a:avLst/>
          <a:gdLst/>
          <a:ahLst/>
          <a:cxnLst/>
          <a:rect l="0" t="0" r="0" b="0"/>
          <a:pathLst>
            <a:path>
              <a:moveTo>
                <a:pt x="0" y="14523"/>
              </a:moveTo>
              <a:lnTo>
                <a:pt x="1572384" y="145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441AB-B501-4441-9CA5-75CA77B5BDAE}">
      <dsp:nvSpPr>
        <dsp:cNvPr id="0" name=""/>
        <dsp:cNvSpPr/>
      </dsp:nvSpPr>
      <dsp:spPr>
        <a:xfrm>
          <a:off x="627340" y="1657437"/>
          <a:ext cx="1654126" cy="12477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EA495-338F-4196-9C39-57C6A4AEEA81}">
      <dsp:nvSpPr>
        <dsp:cNvPr id="0" name=""/>
        <dsp:cNvSpPr/>
      </dsp:nvSpPr>
      <dsp:spPr>
        <a:xfrm>
          <a:off x="2636414" y="-7628"/>
          <a:ext cx="1023792" cy="66513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Enero</a:t>
          </a:r>
        </a:p>
        <a:p>
          <a:pPr marL="0" lvl="0" indent="0" algn="ctr" defTabSz="533400">
            <a:lnSpc>
              <a:spcPct val="90000"/>
            </a:lnSpc>
            <a:spcBef>
              <a:spcPct val="0"/>
            </a:spcBef>
            <a:spcAft>
              <a:spcPct val="35000"/>
            </a:spcAft>
            <a:buNone/>
          </a:pPr>
          <a:r>
            <a:rPr lang="es-MX" sz="1200" b="1" kern="1200" dirty="0"/>
            <a:t>53</a:t>
          </a:r>
          <a:endParaRPr lang="es-CO" sz="1200" b="1" kern="1200" dirty="0"/>
        </a:p>
      </dsp:txBody>
      <dsp:txXfrm>
        <a:off x="2786345" y="89779"/>
        <a:ext cx="723930" cy="470322"/>
      </dsp:txXfrm>
    </dsp:sp>
    <dsp:sp modelId="{1EFBD900-5F27-4C42-A7DE-DD09E591AF28}">
      <dsp:nvSpPr>
        <dsp:cNvPr id="0" name=""/>
        <dsp:cNvSpPr/>
      </dsp:nvSpPr>
      <dsp:spPr>
        <a:xfrm>
          <a:off x="2993495" y="689066"/>
          <a:ext cx="1262514" cy="66541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Febrero</a:t>
          </a:r>
        </a:p>
        <a:p>
          <a:pPr marL="0" lvl="0" indent="0" algn="ctr" defTabSz="533400">
            <a:lnSpc>
              <a:spcPct val="90000"/>
            </a:lnSpc>
            <a:spcBef>
              <a:spcPct val="0"/>
            </a:spcBef>
            <a:spcAft>
              <a:spcPct val="35000"/>
            </a:spcAft>
            <a:buNone/>
          </a:pPr>
          <a:r>
            <a:rPr lang="es-CO" sz="1200" b="1" kern="1200" dirty="0"/>
            <a:t> 90</a:t>
          </a:r>
        </a:p>
      </dsp:txBody>
      <dsp:txXfrm>
        <a:off x="3178386" y="786514"/>
        <a:ext cx="892732" cy="470523"/>
      </dsp:txXfrm>
    </dsp:sp>
    <dsp:sp modelId="{9008C997-6A01-4E0B-9162-871B78C751BC}">
      <dsp:nvSpPr>
        <dsp:cNvPr id="0" name=""/>
        <dsp:cNvSpPr/>
      </dsp:nvSpPr>
      <dsp:spPr>
        <a:xfrm>
          <a:off x="3487894" y="1453805"/>
          <a:ext cx="1071842" cy="75752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Marzo </a:t>
          </a:r>
        </a:p>
        <a:p>
          <a:pPr marL="0" lvl="0" indent="0" algn="ctr" defTabSz="533400">
            <a:lnSpc>
              <a:spcPct val="90000"/>
            </a:lnSpc>
            <a:spcBef>
              <a:spcPct val="0"/>
            </a:spcBef>
            <a:spcAft>
              <a:spcPct val="35000"/>
            </a:spcAft>
            <a:buNone/>
          </a:pPr>
          <a:r>
            <a:rPr lang="es-MX" sz="1200" b="1" kern="1200" dirty="0"/>
            <a:t>94</a:t>
          </a:r>
          <a:endParaRPr lang="es-CO" sz="1200" b="1" kern="1200" dirty="0"/>
        </a:p>
      </dsp:txBody>
      <dsp:txXfrm>
        <a:off x="3644862" y="1564742"/>
        <a:ext cx="757906" cy="535652"/>
      </dsp:txXfrm>
    </dsp:sp>
    <dsp:sp modelId="{ECEF3F16-DF7D-4B02-945E-34C33494C38F}">
      <dsp:nvSpPr>
        <dsp:cNvPr id="0" name=""/>
        <dsp:cNvSpPr/>
      </dsp:nvSpPr>
      <dsp:spPr>
        <a:xfrm>
          <a:off x="3425218" y="2355348"/>
          <a:ext cx="997625" cy="69389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Abril</a:t>
          </a:r>
        </a:p>
        <a:p>
          <a:pPr marL="0" lvl="0" indent="0" algn="ctr" defTabSz="533400">
            <a:lnSpc>
              <a:spcPct val="90000"/>
            </a:lnSpc>
            <a:spcBef>
              <a:spcPct val="0"/>
            </a:spcBef>
            <a:spcAft>
              <a:spcPct val="35000"/>
            </a:spcAft>
            <a:buNone/>
          </a:pPr>
          <a:r>
            <a:rPr lang="es-CO" sz="900" b="1" kern="1200" dirty="0"/>
            <a:t> </a:t>
          </a:r>
          <a:r>
            <a:rPr lang="es-CO" sz="1200" b="1" kern="1200" dirty="0"/>
            <a:t>44</a:t>
          </a:r>
        </a:p>
      </dsp:txBody>
      <dsp:txXfrm>
        <a:off x="3571317" y="2456966"/>
        <a:ext cx="705427" cy="490657"/>
      </dsp:txXfrm>
    </dsp:sp>
    <dsp:sp modelId="{93261E2C-49BA-471E-BC92-98AC61758357}">
      <dsp:nvSpPr>
        <dsp:cNvPr id="0" name=""/>
        <dsp:cNvSpPr/>
      </dsp:nvSpPr>
      <dsp:spPr>
        <a:xfrm>
          <a:off x="2942464" y="3232952"/>
          <a:ext cx="1344163" cy="57704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Mayo </a:t>
          </a:r>
        </a:p>
        <a:p>
          <a:pPr marL="0" lvl="0" indent="0" algn="ctr" defTabSz="533400">
            <a:lnSpc>
              <a:spcPct val="90000"/>
            </a:lnSpc>
            <a:spcBef>
              <a:spcPct val="0"/>
            </a:spcBef>
            <a:spcAft>
              <a:spcPct val="35000"/>
            </a:spcAft>
            <a:buNone/>
          </a:pPr>
          <a:r>
            <a:rPr lang="es-MX" sz="1200" b="1" kern="1200" dirty="0"/>
            <a:t>96</a:t>
          </a:r>
          <a:endParaRPr lang="es-CO" sz="1200" b="1" kern="1200" dirty="0"/>
        </a:p>
      </dsp:txBody>
      <dsp:txXfrm>
        <a:off x="3139312" y="3317459"/>
        <a:ext cx="950467" cy="408033"/>
      </dsp:txXfrm>
    </dsp:sp>
    <dsp:sp modelId="{7093B001-C912-4F63-BA01-072C3036AE4B}">
      <dsp:nvSpPr>
        <dsp:cNvPr id="0" name=""/>
        <dsp:cNvSpPr/>
      </dsp:nvSpPr>
      <dsp:spPr>
        <a:xfrm>
          <a:off x="2663923" y="3903890"/>
          <a:ext cx="979779" cy="62884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Junio </a:t>
          </a:r>
        </a:p>
        <a:p>
          <a:pPr marL="0" lvl="0" indent="0" algn="ctr" defTabSz="533400">
            <a:lnSpc>
              <a:spcPct val="90000"/>
            </a:lnSpc>
            <a:spcBef>
              <a:spcPct val="0"/>
            </a:spcBef>
            <a:spcAft>
              <a:spcPct val="35000"/>
            </a:spcAft>
            <a:buNone/>
          </a:pPr>
          <a:r>
            <a:rPr lang="es-CO" sz="1200" b="1" kern="1200" dirty="0"/>
            <a:t> 48</a:t>
          </a:r>
        </a:p>
      </dsp:txBody>
      <dsp:txXfrm>
        <a:off x="2807408" y="3995982"/>
        <a:ext cx="692809" cy="444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09BC7-C689-43BA-9AC9-68AB8608C019}">
      <dsp:nvSpPr>
        <dsp:cNvPr id="0" name=""/>
        <dsp:cNvSpPr/>
      </dsp:nvSpPr>
      <dsp:spPr>
        <a:xfrm>
          <a:off x="1710772" y="2102938"/>
          <a:ext cx="1185626" cy="118562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dirty="0"/>
            <a:t>425</a:t>
          </a:r>
        </a:p>
        <a:p>
          <a:pPr marL="0" lvl="0" indent="0" algn="ctr" defTabSz="577850">
            <a:lnSpc>
              <a:spcPct val="90000"/>
            </a:lnSpc>
            <a:spcBef>
              <a:spcPct val="0"/>
            </a:spcBef>
            <a:spcAft>
              <a:spcPct val="35000"/>
            </a:spcAft>
            <a:buNone/>
          </a:pPr>
          <a:r>
            <a:rPr lang="es-CO" sz="1300" kern="1200" dirty="0"/>
            <a:t>Recibidas en el semestre</a:t>
          </a:r>
        </a:p>
      </dsp:txBody>
      <dsp:txXfrm>
        <a:off x="1884403" y="2276569"/>
        <a:ext cx="838364" cy="838364"/>
      </dsp:txXfrm>
    </dsp:sp>
    <dsp:sp modelId="{C4354689-62EF-4BDB-B775-2E83B82A749F}">
      <dsp:nvSpPr>
        <dsp:cNvPr id="0" name=""/>
        <dsp:cNvSpPr/>
      </dsp:nvSpPr>
      <dsp:spPr>
        <a:xfrm rot="10800000">
          <a:off x="563525" y="2526799"/>
          <a:ext cx="1084148" cy="33790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B0DD5F-905B-471C-9AB1-FD2F0CB1FE1B}">
      <dsp:nvSpPr>
        <dsp:cNvPr id="0" name=""/>
        <dsp:cNvSpPr/>
      </dsp:nvSpPr>
      <dsp:spPr>
        <a:xfrm>
          <a:off x="352" y="2245213"/>
          <a:ext cx="1126345" cy="901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O" sz="1900" kern="1200" dirty="0"/>
            <a:t>408</a:t>
          </a:r>
        </a:p>
        <a:p>
          <a:pPr marL="0" lvl="0" indent="0" algn="ctr" defTabSz="844550">
            <a:lnSpc>
              <a:spcPct val="90000"/>
            </a:lnSpc>
            <a:spcBef>
              <a:spcPct val="0"/>
            </a:spcBef>
            <a:spcAft>
              <a:spcPct val="35000"/>
            </a:spcAft>
            <a:buNone/>
          </a:pPr>
          <a:r>
            <a:rPr lang="es-CO" sz="1900" kern="1200" dirty="0"/>
            <a:t>Peticiones</a:t>
          </a:r>
        </a:p>
      </dsp:txBody>
      <dsp:txXfrm>
        <a:off x="26744" y="2271605"/>
        <a:ext cx="1073561" cy="848292"/>
      </dsp:txXfrm>
    </dsp:sp>
    <dsp:sp modelId="{DCBDA2E9-0B25-4B32-AE99-90D19F7D646C}">
      <dsp:nvSpPr>
        <dsp:cNvPr id="0" name=""/>
        <dsp:cNvSpPr/>
      </dsp:nvSpPr>
      <dsp:spPr>
        <a:xfrm rot="13500000">
          <a:off x="914407" y="1679695"/>
          <a:ext cx="1084148" cy="33790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9DBB8-7EC6-44E2-BC14-8B80E00F8CF9}">
      <dsp:nvSpPr>
        <dsp:cNvPr id="0" name=""/>
        <dsp:cNvSpPr/>
      </dsp:nvSpPr>
      <dsp:spPr>
        <a:xfrm>
          <a:off x="510004" y="1014805"/>
          <a:ext cx="1126345" cy="901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MX" sz="1900" kern="1200" dirty="0"/>
            <a:t>1</a:t>
          </a:r>
          <a:endParaRPr lang="es-CO" sz="1900" kern="1200" dirty="0"/>
        </a:p>
        <a:p>
          <a:pPr marL="0" lvl="0" indent="0" algn="ctr" defTabSz="844550">
            <a:lnSpc>
              <a:spcPct val="90000"/>
            </a:lnSpc>
            <a:spcBef>
              <a:spcPct val="0"/>
            </a:spcBef>
            <a:spcAft>
              <a:spcPct val="35000"/>
            </a:spcAft>
            <a:buNone/>
          </a:pPr>
          <a:r>
            <a:rPr lang="es-CO" sz="1900" kern="1200" dirty="0"/>
            <a:t>Quejas </a:t>
          </a:r>
        </a:p>
      </dsp:txBody>
      <dsp:txXfrm>
        <a:off x="536396" y="1041197"/>
        <a:ext cx="1073561" cy="848292"/>
      </dsp:txXfrm>
    </dsp:sp>
    <dsp:sp modelId="{6100E9BA-7773-486D-84D0-5DDBAE7AB02F}">
      <dsp:nvSpPr>
        <dsp:cNvPr id="0" name=""/>
        <dsp:cNvSpPr/>
      </dsp:nvSpPr>
      <dsp:spPr>
        <a:xfrm rot="16200000">
          <a:off x="1761511" y="1328813"/>
          <a:ext cx="1084148" cy="33790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AA4F39-BF64-483A-B20E-D08774512A61}">
      <dsp:nvSpPr>
        <dsp:cNvPr id="0" name=""/>
        <dsp:cNvSpPr/>
      </dsp:nvSpPr>
      <dsp:spPr>
        <a:xfrm>
          <a:off x="1740412" y="505153"/>
          <a:ext cx="1126345" cy="901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MX" sz="1900" kern="1200" dirty="0"/>
            <a:t>14</a:t>
          </a:r>
          <a:endParaRPr lang="es-CO" sz="1900" kern="1200" dirty="0"/>
        </a:p>
        <a:p>
          <a:pPr marL="0" lvl="0" indent="0" algn="ctr" defTabSz="844550">
            <a:lnSpc>
              <a:spcPct val="90000"/>
            </a:lnSpc>
            <a:spcBef>
              <a:spcPct val="0"/>
            </a:spcBef>
            <a:spcAft>
              <a:spcPct val="35000"/>
            </a:spcAft>
            <a:buNone/>
          </a:pPr>
          <a:r>
            <a:rPr lang="es-CO" sz="1900" kern="1200" dirty="0"/>
            <a:t>Trámites</a:t>
          </a:r>
        </a:p>
      </dsp:txBody>
      <dsp:txXfrm>
        <a:off x="1766804" y="531545"/>
        <a:ext cx="1073561" cy="848292"/>
      </dsp:txXfrm>
    </dsp:sp>
    <dsp:sp modelId="{FE254CF2-0163-434B-8FC3-1C72BCCE22B3}">
      <dsp:nvSpPr>
        <dsp:cNvPr id="0" name=""/>
        <dsp:cNvSpPr/>
      </dsp:nvSpPr>
      <dsp:spPr>
        <a:xfrm rot="18900000">
          <a:off x="2608615" y="1679695"/>
          <a:ext cx="1084148" cy="33790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7858A1-CBC1-4A82-AE30-08070CB23882}">
      <dsp:nvSpPr>
        <dsp:cNvPr id="0" name=""/>
        <dsp:cNvSpPr/>
      </dsp:nvSpPr>
      <dsp:spPr>
        <a:xfrm>
          <a:off x="2970821" y="1014805"/>
          <a:ext cx="1126345" cy="901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MX" sz="1900" kern="1200" dirty="0"/>
            <a:t>2</a:t>
          </a:r>
          <a:endParaRPr lang="es-CO" sz="1900" kern="1200" dirty="0"/>
        </a:p>
        <a:p>
          <a:pPr marL="0" lvl="0" indent="0" algn="ctr" defTabSz="844550">
            <a:lnSpc>
              <a:spcPct val="90000"/>
            </a:lnSpc>
            <a:spcBef>
              <a:spcPct val="0"/>
            </a:spcBef>
            <a:spcAft>
              <a:spcPct val="35000"/>
            </a:spcAft>
            <a:buNone/>
          </a:pPr>
          <a:r>
            <a:rPr lang="es-CO" sz="1900" kern="1200" dirty="0"/>
            <a:t>Tutelas</a:t>
          </a:r>
        </a:p>
      </dsp:txBody>
      <dsp:txXfrm>
        <a:off x="2997213" y="1041197"/>
        <a:ext cx="1073561" cy="848292"/>
      </dsp:txXfrm>
    </dsp:sp>
    <dsp:sp modelId="{0C44E3D6-5AF4-4E08-B487-BD966509AFC0}">
      <dsp:nvSpPr>
        <dsp:cNvPr id="0" name=""/>
        <dsp:cNvSpPr/>
      </dsp:nvSpPr>
      <dsp:spPr>
        <a:xfrm>
          <a:off x="2959497" y="2526799"/>
          <a:ext cx="1084148" cy="33790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15C90-F708-4398-8F67-1BD381CACF26}">
      <dsp:nvSpPr>
        <dsp:cNvPr id="0" name=""/>
        <dsp:cNvSpPr/>
      </dsp:nvSpPr>
      <dsp:spPr>
        <a:xfrm>
          <a:off x="3480472" y="2245213"/>
          <a:ext cx="1126345" cy="9010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MX" sz="1900" kern="1200" dirty="0"/>
            <a:t>0</a:t>
          </a:r>
          <a:endParaRPr lang="es-CO" sz="1900" kern="1200" dirty="0"/>
        </a:p>
        <a:p>
          <a:pPr marL="0" lvl="0" indent="0" algn="ctr" defTabSz="844550">
            <a:lnSpc>
              <a:spcPct val="90000"/>
            </a:lnSpc>
            <a:spcBef>
              <a:spcPct val="0"/>
            </a:spcBef>
            <a:spcAft>
              <a:spcPct val="35000"/>
            </a:spcAft>
            <a:buNone/>
          </a:pPr>
          <a:r>
            <a:rPr lang="es-CO" sz="1900" kern="1200" dirty="0"/>
            <a:t>Otros</a:t>
          </a:r>
        </a:p>
      </dsp:txBody>
      <dsp:txXfrm>
        <a:off x="3506864" y="2271605"/>
        <a:ext cx="1073561" cy="848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35179-32CF-4B93-AA0D-6BA62FAFC3D1}">
      <dsp:nvSpPr>
        <dsp:cNvPr id="0" name=""/>
        <dsp:cNvSpPr/>
      </dsp:nvSpPr>
      <dsp:spPr>
        <a:xfrm>
          <a:off x="1840962" y="1843435"/>
          <a:ext cx="1347275" cy="134727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425 PQRS</a:t>
          </a:r>
        </a:p>
      </dsp:txBody>
      <dsp:txXfrm>
        <a:off x="2038266" y="2040739"/>
        <a:ext cx="952667" cy="952667"/>
      </dsp:txXfrm>
    </dsp:sp>
    <dsp:sp modelId="{87FBBF59-6CCC-43B5-90E3-6727FFA561B1}">
      <dsp:nvSpPr>
        <dsp:cNvPr id="0" name=""/>
        <dsp:cNvSpPr/>
      </dsp:nvSpPr>
      <dsp:spPr>
        <a:xfrm rot="10800000">
          <a:off x="472054" y="2325086"/>
          <a:ext cx="1293617"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63D6D-5E73-4339-A956-E5DC63E2CBAC}">
      <dsp:nvSpPr>
        <dsp:cNvPr id="0" name=""/>
        <dsp:cNvSpPr/>
      </dsp:nvSpPr>
      <dsp:spPr>
        <a:xfrm>
          <a:off x="508" y="2139835"/>
          <a:ext cx="943092"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Petición </a:t>
          </a:r>
        </a:p>
        <a:p>
          <a:pPr marL="0" lvl="0" indent="0" algn="ctr" defTabSz="444500">
            <a:lnSpc>
              <a:spcPct val="90000"/>
            </a:lnSpc>
            <a:spcBef>
              <a:spcPct val="0"/>
            </a:spcBef>
            <a:spcAft>
              <a:spcPct val="35000"/>
            </a:spcAft>
            <a:buNone/>
          </a:pPr>
          <a:r>
            <a:rPr lang="es-CO" sz="1000" kern="1200" dirty="0"/>
            <a:t>información</a:t>
          </a:r>
        </a:p>
        <a:p>
          <a:pPr marL="0" lvl="0" indent="0" algn="ctr" defTabSz="444500">
            <a:lnSpc>
              <a:spcPct val="90000"/>
            </a:lnSpc>
            <a:spcBef>
              <a:spcPct val="0"/>
            </a:spcBef>
            <a:spcAft>
              <a:spcPct val="35000"/>
            </a:spcAft>
            <a:buNone/>
          </a:pPr>
          <a:r>
            <a:rPr lang="es-CO" sz="1000" kern="1200" dirty="0"/>
            <a:t> 254</a:t>
          </a:r>
        </a:p>
      </dsp:txBody>
      <dsp:txXfrm>
        <a:off x="22606" y="2161933"/>
        <a:ext cx="898896" cy="710278"/>
      </dsp:txXfrm>
    </dsp:sp>
    <dsp:sp modelId="{BAC327C7-F203-4024-A654-8D9BE34B8142}">
      <dsp:nvSpPr>
        <dsp:cNvPr id="0" name=""/>
        <dsp:cNvSpPr/>
      </dsp:nvSpPr>
      <dsp:spPr>
        <a:xfrm rot="12960000">
          <a:off x="738616" y="1504692"/>
          <a:ext cx="1293617"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4E1C13-C5DB-4A12-A727-852048C54447}">
      <dsp:nvSpPr>
        <dsp:cNvPr id="0" name=""/>
        <dsp:cNvSpPr/>
      </dsp:nvSpPr>
      <dsp:spPr>
        <a:xfrm>
          <a:off x="390599" y="939257"/>
          <a:ext cx="943092"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Petición interés general</a:t>
          </a:r>
        </a:p>
        <a:p>
          <a:pPr marL="0" lvl="0" indent="0" algn="ctr" defTabSz="444500">
            <a:lnSpc>
              <a:spcPct val="90000"/>
            </a:lnSpc>
            <a:spcBef>
              <a:spcPct val="0"/>
            </a:spcBef>
            <a:spcAft>
              <a:spcPct val="35000"/>
            </a:spcAft>
            <a:buNone/>
          </a:pPr>
          <a:r>
            <a:rPr lang="es-CO" sz="1000" kern="1200" dirty="0"/>
            <a:t>3</a:t>
          </a:r>
        </a:p>
      </dsp:txBody>
      <dsp:txXfrm>
        <a:off x="412697" y="961355"/>
        <a:ext cx="898896" cy="710278"/>
      </dsp:txXfrm>
    </dsp:sp>
    <dsp:sp modelId="{C4766136-96D5-447F-8F1B-700156D6DC9B}">
      <dsp:nvSpPr>
        <dsp:cNvPr id="0" name=""/>
        <dsp:cNvSpPr/>
      </dsp:nvSpPr>
      <dsp:spPr>
        <a:xfrm rot="15120000">
          <a:off x="1436484" y="997661"/>
          <a:ext cx="1293617"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48C81-CBB4-4FE0-941A-70283230C0A8}">
      <dsp:nvSpPr>
        <dsp:cNvPr id="0" name=""/>
        <dsp:cNvSpPr/>
      </dsp:nvSpPr>
      <dsp:spPr>
        <a:xfrm>
          <a:off x="1405911" y="197259"/>
          <a:ext cx="955013"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Petición</a:t>
          </a:r>
        </a:p>
        <a:p>
          <a:pPr marL="0" lvl="0" indent="0" algn="ctr" defTabSz="444500">
            <a:lnSpc>
              <a:spcPct val="90000"/>
            </a:lnSpc>
            <a:spcBef>
              <a:spcPct val="0"/>
            </a:spcBef>
            <a:spcAft>
              <a:spcPct val="35000"/>
            </a:spcAft>
            <a:buNone/>
          </a:pPr>
          <a:r>
            <a:rPr lang="es-CO" sz="1000" kern="1200" dirty="0"/>
            <a:t>Interés particular</a:t>
          </a:r>
        </a:p>
        <a:p>
          <a:pPr marL="0" lvl="0" indent="0" algn="ctr" defTabSz="444500">
            <a:lnSpc>
              <a:spcPct val="90000"/>
            </a:lnSpc>
            <a:spcBef>
              <a:spcPct val="0"/>
            </a:spcBef>
            <a:spcAft>
              <a:spcPct val="35000"/>
            </a:spcAft>
            <a:buNone/>
          </a:pPr>
          <a:r>
            <a:rPr lang="es-CO" sz="1000" kern="1200" dirty="0"/>
            <a:t> 153</a:t>
          </a:r>
        </a:p>
      </dsp:txBody>
      <dsp:txXfrm>
        <a:off x="1428009" y="219357"/>
        <a:ext cx="910817" cy="710278"/>
      </dsp:txXfrm>
    </dsp:sp>
    <dsp:sp modelId="{E687989E-8CD9-4984-A0C2-993EDCC65A9D}">
      <dsp:nvSpPr>
        <dsp:cNvPr id="0" name=""/>
        <dsp:cNvSpPr/>
      </dsp:nvSpPr>
      <dsp:spPr>
        <a:xfrm rot="17315568">
          <a:off x="2331964" y="1033668"/>
          <a:ext cx="1234128"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1A138E-27E4-4979-B52F-39954923749A}">
      <dsp:nvSpPr>
        <dsp:cNvPr id="0" name=""/>
        <dsp:cNvSpPr/>
      </dsp:nvSpPr>
      <dsp:spPr>
        <a:xfrm>
          <a:off x="2674227" y="263559"/>
          <a:ext cx="943092"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Quejas</a:t>
          </a:r>
        </a:p>
        <a:p>
          <a:pPr marL="0" lvl="0" indent="0" algn="ctr" defTabSz="444500">
            <a:lnSpc>
              <a:spcPct val="90000"/>
            </a:lnSpc>
            <a:spcBef>
              <a:spcPct val="0"/>
            </a:spcBef>
            <a:spcAft>
              <a:spcPct val="35000"/>
            </a:spcAft>
            <a:buNone/>
          </a:pPr>
          <a:r>
            <a:rPr lang="es-CO" sz="1000" kern="1200" dirty="0"/>
            <a:t>1</a:t>
          </a:r>
        </a:p>
      </dsp:txBody>
      <dsp:txXfrm>
        <a:off x="2696325" y="285657"/>
        <a:ext cx="898896" cy="710278"/>
      </dsp:txXfrm>
    </dsp:sp>
    <dsp:sp modelId="{53C99BB0-412F-40E6-86B8-EB5089C2ABAF}">
      <dsp:nvSpPr>
        <dsp:cNvPr id="0" name=""/>
        <dsp:cNvSpPr/>
      </dsp:nvSpPr>
      <dsp:spPr>
        <a:xfrm rot="19469358">
          <a:off x="3003768" y="1513213"/>
          <a:ext cx="1297169"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A61F3-3A93-441E-BBBB-49BAD3D9A326}">
      <dsp:nvSpPr>
        <dsp:cNvPr id="0" name=""/>
        <dsp:cNvSpPr/>
      </dsp:nvSpPr>
      <dsp:spPr>
        <a:xfrm>
          <a:off x="3708759" y="951229"/>
          <a:ext cx="943092"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Trámites</a:t>
          </a:r>
        </a:p>
        <a:p>
          <a:pPr marL="0" lvl="0" indent="0" algn="ctr" defTabSz="444500">
            <a:lnSpc>
              <a:spcPct val="90000"/>
            </a:lnSpc>
            <a:spcBef>
              <a:spcPct val="0"/>
            </a:spcBef>
            <a:spcAft>
              <a:spcPct val="35000"/>
            </a:spcAft>
            <a:buNone/>
          </a:pPr>
          <a:r>
            <a:rPr lang="es-CO" sz="1000" kern="1200" dirty="0"/>
            <a:t>14</a:t>
          </a:r>
        </a:p>
      </dsp:txBody>
      <dsp:txXfrm>
        <a:off x="3730857" y="973327"/>
        <a:ext cx="898896" cy="710278"/>
      </dsp:txXfrm>
    </dsp:sp>
    <dsp:sp modelId="{96608B88-8941-44DA-B9CB-B3EAD8A5ADEB}">
      <dsp:nvSpPr>
        <dsp:cNvPr id="0" name=""/>
        <dsp:cNvSpPr/>
      </dsp:nvSpPr>
      <dsp:spPr>
        <a:xfrm>
          <a:off x="3263527" y="2325086"/>
          <a:ext cx="1293617" cy="38397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907F2-605A-4F26-97A0-5C572462F185}">
      <dsp:nvSpPr>
        <dsp:cNvPr id="0" name=""/>
        <dsp:cNvSpPr/>
      </dsp:nvSpPr>
      <dsp:spPr>
        <a:xfrm>
          <a:off x="4085599" y="2139835"/>
          <a:ext cx="943092" cy="75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dirty="0"/>
            <a:t>OTROS</a:t>
          </a:r>
        </a:p>
        <a:p>
          <a:pPr marL="0" lvl="0" indent="0" algn="ctr" defTabSz="444500">
            <a:lnSpc>
              <a:spcPct val="90000"/>
            </a:lnSpc>
            <a:spcBef>
              <a:spcPct val="0"/>
            </a:spcBef>
            <a:spcAft>
              <a:spcPct val="35000"/>
            </a:spcAft>
            <a:buNone/>
          </a:pPr>
          <a:r>
            <a:rPr lang="es-CO" sz="1000" kern="1200" dirty="0"/>
            <a:t>0</a:t>
          </a:r>
        </a:p>
      </dsp:txBody>
      <dsp:txXfrm>
        <a:off x="4107697" y="2161933"/>
        <a:ext cx="898896" cy="710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2314B-C148-43DA-B926-238725F14B16}">
      <dsp:nvSpPr>
        <dsp:cNvPr id="0" name=""/>
        <dsp:cNvSpPr/>
      </dsp:nvSpPr>
      <dsp:spPr>
        <a:xfrm rot="3682853">
          <a:off x="2616886" y="3904701"/>
          <a:ext cx="1027523" cy="43110"/>
        </a:xfrm>
        <a:custGeom>
          <a:avLst/>
          <a:gdLst/>
          <a:ahLst/>
          <a:cxnLst/>
          <a:rect l="0" t="0" r="0" b="0"/>
          <a:pathLst>
            <a:path>
              <a:moveTo>
                <a:pt x="0" y="21555"/>
              </a:moveTo>
              <a:lnTo>
                <a:pt x="1027523" y="215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B5445-6871-457B-8421-BEDD5A0153F1}">
      <dsp:nvSpPr>
        <dsp:cNvPr id="0" name=""/>
        <dsp:cNvSpPr/>
      </dsp:nvSpPr>
      <dsp:spPr>
        <a:xfrm rot="1312487">
          <a:off x="3181833" y="3164082"/>
          <a:ext cx="734268" cy="43110"/>
        </a:xfrm>
        <a:custGeom>
          <a:avLst/>
          <a:gdLst/>
          <a:ahLst/>
          <a:cxnLst/>
          <a:rect l="0" t="0" r="0" b="0"/>
          <a:pathLst>
            <a:path>
              <a:moveTo>
                <a:pt x="0" y="21555"/>
              </a:moveTo>
              <a:lnTo>
                <a:pt x="734268" y="215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FAE70-ABAE-4E3C-B0D9-657EFC989571}">
      <dsp:nvSpPr>
        <dsp:cNvPr id="0" name=""/>
        <dsp:cNvSpPr/>
      </dsp:nvSpPr>
      <dsp:spPr>
        <a:xfrm rot="20287513">
          <a:off x="3181833" y="2318428"/>
          <a:ext cx="734268" cy="43110"/>
        </a:xfrm>
        <a:custGeom>
          <a:avLst/>
          <a:gdLst/>
          <a:ahLst/>
          <a:cxnLst/>
          <a:rect l="0" t="0" r="0" b="0"/>
          <a:pathLst>
            <a:path>
              <a:moveTo>
                <a:pt x="0" y="21555"/>
              </a:moveTo>
              <a:lnTo>
                <a:pt x="734268" y="215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485F4-A271-4AD7-A4E7-8CD92557A1C8}">
      <dsp:nvSpPr>
        <dsp:cNvPr id="0" name=""/>
        <dsp:cNvSpPr/>
      </dsp:nvSpPr>
      <dsp:spPr>
        <a:xfrm rot="17917147">
          <a:off x="2616886" y="1577809"/>
          <a:ext cx="1027523" cy="43110"/>
        </a:xfrm>
        <a:custGeom>
          <a:avLst/>
          <a:gdLst/>
          <a:ahLst/>
          <a:cxnLst/>
          <a:rect l="0" t="0" r="0" b="0"/>
          <a:pathLst>
            <a:path>
              <a:moveTo>
                <a:pt x="0" y="21555"/>
              </a:moveTo>
              <a:lnTo>
                <a:pt x="1027523" y="215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C5CB3-6166-4537-834A-3D688495FE75}">
      <dsp:nvSpPr>
        <dsp:cNvPr id="0" name=""/>
        <dsp:cNvSpPr/>
      </dsp:nvSpPr>
      <dsp:spPr>
        <a:xfrm>
          <a:off x="1267013" y="1553918"/>
          <a:ext cx="2035582" cy="20355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4F0B6-D0EE-4EEA-9FDC-87FD4AFFA2B9}">
      <dsp:nvSpPr>
        <dsp:cNvPr id="0" name=""/>
        <dsp:cNvSpPr/>
      </dsp:nvSpPr>
      <dsp:spPr>
        <a:xfrm>
          <a:off x="3058561" y="1633"/>
          <a:ext cx="1221349" cy="12213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baseline="0" dirty="0"/>
            <a:t>8</a:t>
          </a:r>
        </a:p>
        <a:p>
          <a:pPr marL="0" lvl="0" indent="0" algn="ctr" defTabSz="533400">
            <a:lnSpc>
              <a:spcPct val="90000"/>
            </a:lnSpc>
            <a:spcBef>
              <a:spcPct val="0"/>
            </a:spcBef>
            <a:spcAft>
              <a:spcPct val="35000"/>
            </a:spcAft>
            <a:buNone/>
          </a:pPr>
          <a:r>
            <a:rPr lang="es-CO" sz="1100" kern="1200" dirty="0"/>
            <a:t> Pendientes por responder dentro del término</a:t>
          </a:r>
        </a:p>
      </dsp:txBody>
      <dsp:txXfrm>
        <a:off x="3237423" y="180495"/>
        <a:ext cx="863625" cy="863625"/>
      </dsp:txXfrm>
    </dsp:sp>
    <dsp:sp modelId="{2CA2D007-BE5B-4FE0-8149-1D0FF608F48E}">
      <dsp:nvSpPr>
        <dsp:cNvPr id="0" name=""/>
        <dsp:cNvSpPr/>
      </dsp:nvSpPr>
      <dsp:spPr>
        <a:xfrm>
          <a:off x="3845700" y="1364997"/>
          <a:ext cx="1221349" cy="12213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t>374</a:t>
          </a:r>
        </a:p>
        <a:p>
          <a:pPr marL="0" lvl="0" indent="0" algn="ctr" defTabSz="533400">
            <a:lnSpc>
              <a:spcPct val="90000"/>
            </a:lnSpc>
            <a:spcBef>
              <a:spcPct val="0"/>
            </a:spcBef>
            <a:spcAft>
              <a:spcPct val="35000"/>
            </a:spcAft>
            <a:buNone/>
          </a:pPr>
          <a:r>
            <a:rPr lang="es-CO" sz="1200" kern="1200" dirty="0"/>
            <a:t>Respondidas dentro del término</a:t>
          </a:r>
        </a:p>
      </dsp:txBody>
      <dsp:txXfrm>
        <a:off x="4024562" y="1543859"/>
        <a:ext cx="863625" cy="863625"/>
      </dsp:txXfrm>
    </dsp:sp>
    <dsp:sp modelId="{6C3DE1A5-E1B3-4573-BA3D-FE80DBDCAFCD}">
      <dsp:nvSpPr>
        <dsp:cNvPr id="0" name=""/>
        <dsp:cNvSpPr/>
      </dsp:nvSpPr>
      <dsp:spPr>
        <a:xfrm>
          <a:off x="3845700" y="2939274"/>
          <a:ext cx="1221349" cy="12213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baseline="0" dirty="0"/>
            <a:t>11</a:t>
          </a:r>
        </a:p>
        <a:p>
          <a:pPr marL="0" lvl="0" indent="0" algn="ctr" defTabSz="533400">
            <a:lnSpc>
              <a:spcPct val="90000"/>
            </a:lnSpc>
            <a:spcBef>
              <a:spcPct val="0"/>
            </a:spcBef>
            <a:spcAft>
              <a:spcPct val="35000"/>
            </a:spcAft>
            <a:buNone/>
          </a:pPr>
          <a:r>
            <a:rPr lang="es-CO" sz="1100" kern="1200" dirty="0"/>
            <a:t> Respondidas fuera del término</a:t>
          </a:r>
        </a:p>
      </dsp:txBody>
      <dsp:txXfrm>
        <a:off x="4024562" y="3118136"/>
        <a:ext cx="863625" cy="863625"/>
      </dsp:txXfrm>
    </dsp:sp>
    <dsp:sp modelId="{669C4FBF-A12B-43F0-80AA-40D549D70C79}">
      <dsp:nvSpPr>
        <dsp:cNvPr id="0" name=""/>
        <dsp:cNvSpPr/>
      </dsp:nvSpPr>
      <dsp:spPr>
        <a:xfrm>
          <a:off x="3058561" y="4302638"/>
          <a:ext cx="1221349" cy="12213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baseline="0" dirty="0"/>
            <a:t>32</a:t>
          </a:r>
        </a:p>
        <a:p>
          <a:pPr marL="0" lvl="0" indent="0" algn="ctr" defTabSz="533400">
            <a:lnSpc>
              <a:spcPct val="90000"/>
            </a:lnSpc>
            <a:spcBef>
              <a:spcPct val="0"/>
            </a:spcBef>
            <a:spcAft>
              <a:spcPct val="35000"/>
            </a:spcAft>
            <a:buNone/>
          </a:pPr>
          <a:r>
            <a:rPr lang="es-CO" sz="1100" kern="1200" dirty="0"/>
            <a:t> Pendientes por responder y vencidas</a:t>
          </a:r>
        </a:p>
      </dsp:txBody>
      <dsp:txXfrm>
        <a:off x="3237423" y="4481500"/>
        <a:ext cx="863625" cy="86362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2FB13-DBAD-4CD9-8BB2-C88EDF1FCBD6}" type="datetimeFigureOut">
              <a:rPr lang="es-MX" smtClean="0"/>
              <a:t>31/08/2023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96315-AACF-466B-8F90-03DF15956A71}" type="slidenum">
              <a:rPr lang="es-MX" smtClean="0"/>
              <a:t>‹Nº›</a:t>
            </a:fld>
            <a:endParaRPr lang="es-MX"/>
          </a:p>
        </p:txBody>
      </p:sp>
    </p:spTree>
    <p:extLst>
      <p:ext uri="{BB962C8B-B14F-4D97-AF65-F5344CB8AC3E}">
        <p14:creationId xmlns:p14="http://schemas.microsoft.com/office/powerpoint/2010/main" val="171833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B7426D07-F927-40A5-8474-FFABBECCADD0}" type="datetimeFigureOut">
              <a:rPr lang="es-MX" smtClean="0"/>
              <a:t>31/08/2023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40446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426D07-F927-40A5-8474-FFABBECCADD0}" type="datetimeFigureOut">
              <a:rPr lang="es-MX" smtClean="0"/>
              <a:t>31/08/2023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42897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426D07-F927-40A5-8474-FFABBECCADD0}" type="datetimeFigureOut">
              <a:rPr lang="es-MX" smtClean="0"/>
              <a:t>31/08/2023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327047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a:xfrm>
            <a:off x="251777" y="1641681"/>
            <a:ext cx="4531995" cy="1384995"/>
          </a:xfrm>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4455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51777" y="285510"/>
            <a:ext cx="4531995" cy="553998"/>
          </a:xfr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251777" y="1641682"/>
            <a:ext cx="4531995" cy="138499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251777" y="6638104"/>
            <a:ext cx="1158176" cy="276999"/>
          </a:xfrm>
        </p:spPr>
        <p:txBody>
          <a:bodyPr/>
          <a:lstStyle/>
          <a:p>
            <a:fld id="{B7426D07-F927-40A5-8474-FFABBECCADD0}" type="datetimeFigureOut">
              <a:rPr lang="es-MX" smtClean="0">
                <a:solidFill>
                  <a:prstClr val="black">
                    <a:tint val="75000"/>
                  </a:prstClr>
                </a:solidFill>
              </a:rPr>
              <a:pPr/>
              <a:t>31/08/2023</a:t>
            </a:fld>
            <a:endParaRPr lang="es-MX" dirty="0">
              <a:solidFill>
                <a:prstClr val="black">
                  <a:tint val="75000"/>
                </a:prstClr>
              </a:solidFill>
            </a:endParaRPr>
          </a:p>
        </p:txBody>
      </p:sp>
      <p:sp>
        <p:nvSpPr>
          <p:cNvPr id="5" name="Marcador de pie de página 4"/>
          <p:cNvSpPr>
            <a:spLocks noGrp="1"/>
          </p:cNvSpPr>
          <p:nvPr>
            <p:ph type="ftr" sz="quarter" idx="11"/>
          </p:nvPr>
        </p:nvSpPr>
        <p:spPr>
          <a:xfrm>
            <a:off x="1712087" y="6638104"/>
            <a:ext cx="1611375" cy="276999"/>
          </a:xfrm>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a:xfrm>
            <a:off x="3625596" y="6638104"/>
            <a:ext cx="1158176" cy="276999"/>
          </a:xfrm>
        </p:spPr>
        <p:txBody>
          <a:bodyPr/>
          <a:lstStyle/>
          <a:p>
            <a:fld id="{C4BB3AE1-B9B1-4179-81A7-FDD7B3E3F4D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46799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251777" y="6638104"/>
            <a:ext cx="1158176" cy="276999"/>
          </a:xfrm>
        </p:spPr>
        <p:txBody>
          <a:bodyPr/>
          <a:lstStyle/>
          <a:p>
            <a:fld id="{B7426D07-F927-40A5-8474-FFABBECCADD0}" type="datetimeFigureOut">
              <a:rPr lang="es-MX" smtClean="0">
                <a:solidFill>
                  <a:prstClr val="black">
                    <a:tint val="75000"/>
                  </a:prstClr>
                </a:solidFill>
              </a:rPr>
              <a:pPr/>
              <a:t>31/08/2023</a:t>
            </a:fld>
            <a:endParaRPr lang="es-MX" dirty="0">
              <a:solidFill>
                <a:prstClr val="black">
                  <a:tint val="75000"/>
                </a:prstClr>
              </a:solidFill>
            </a:endParaRPr>
          </a:p>
        </p:txBody>
      </p:sp>
      <p:sp>
        <p:nvSpPr>
          <p:cNvPr id="3" name="Marcador de pie de página 2"/>
          <p:cNvSpPr>
            <a:spLocks noGrp="1"/>
          </p:cNvSpPr>
          <p:nvPr>
            <p:ph type="ftr" sz="quarter" idx="11"/>
          </p:nvPr>
        </p:nvSpPr>
        <p:spPr>
          <a:xfrm>
            <a:off x="1712087" y="6638104"/>
            <a:ext cx="1611375" cy="276999"/>
          </a:xfrm>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a:xfrm>
            <a:off x="3625596" y="6638104"/>
            <a:ext cx="1158176" cy="276999"/>
          </a:xfrm>
        </p:spPr>
        <p:txBody>
          <a:bodyPr/>
          <a:lstStyle/>
          <a:p>
            <a:fld id="{C4BB3AE1-B9B1-4179-81A7-FDD7B3E3F4D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95236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1777" y="285510"/>
            <a:ext cx="4531995" cy="553998"/>
          </a:xfr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251777" y="6638104"/>
            <a:ext cx="1158176" cy="276999"/>
          </a:xfrm>
        </p:spPr>
        <p:txBody>
          <a:bodyPr/>
          <a:lstStyle/>
          <a:p>
            <a:fld id="{B7426D07-F927-40A5-8474-FFABBECCADD0}" type="datetimeFigureOut">
              <a:rPr lang="es-MX" smtClean="0">
                <a:solidFill>
                  <a:prstClr val="black">
                    <a:tint val="75000"/>
                  </a:prstClr>
                </a:solidFill>
              </a:rPr>
              <a:pPr/>
              <a:t>31/08/2023</a:t>
            </a:fld>
            <a:endParaRPr lang="es-MX" dirty="0">
              <a:solidFill>
                <a:prstClr val="black">
                  <a:tint val="75000"/>
                </a:prstClr>
              </a:solidFill>
            </a:endParaRPr>
          </a:p>
        </p:txBody>
      </p:sp>
      <p:sp>
        <p:nvSpPr>
          <p:cNvPr id="4" name="Marcador de pie de página 3"/>
          <p:cNvSpPr>
            <a:spLocks noGrp="1"/>
          </p:cNvSpPr>
          <p:nvPr>
            <p:ph type="ftr" sz="quarter" idx="11"/>
          </p:nvPr>
        </p:nvSpPr>
        <p:spPr>
          <a:xfrm>
            <a:off x="1712087" y="6638104"/>
            <a:ext cx="1611375" cy="276999"/>
          </a:xfrm>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a:xfrm>
            <a:off x="3625596" y="6638104"/>
            <a:ext cx="1158176" cy="276999"/>
          </a:xfrm>
        </p:spPr>
        <p:txBody>
          <a:bodyPr/>
          <a:lstStyle/>
          <a:p>
            <a:fld id="{C4BB3AE1-B9B1-4179-81A7-FDD7B3E3F4D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5495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426D07-F927-40A5-8474-FFABBECCADD0}" type="datetimeFigureOut">
              <a:rPr lang="es-MX" smtClean="0"/>
              <a:t>31/08/2023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39947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7426D07-F927-40A5-8474-FFABBECCADD0}" type="datetimeFigureOut">
              <a:rPr lang="es-MX" smtClean="0"/>
              <a:t>31/08/2023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210710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7426D07-F927-40A5-8474-FFABBECCADD0}" type="datetimeFigureOut">
              <a:rPr lang="es-MX" smtClean="0"/>
              <a:t>31/08/2023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119820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7426D07-F927-40A5-8474-FFABBECCADD0}" type="datetimeFigureOut">
              <a:rPr lang="es-MX" smtClean="0"/>
              <a:t>31/08/2023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11640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7426D07-F927-40A5-8474-FFABBECCADD0}" type="datetimeFigureOut">
              <a:rPr lang="es-MX" smtClean="0"/>
              <a:t>31/08/2023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289483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426D07-F927-40A5-8474-FFABBECCADD0}" type="datetimeFigureOut">
              <a:rPr lang="es-MX" smtClean="0"/>
              <a:t>31/08/2023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295709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426D07-F927-40A5-8474-FFABBECCADD0}" type="datetimeFigureOut">
              <a:rPr lang="es-MX" smtClean="0"/>
              <a:t>31/08/2023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17712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426D07-F927-40A5-8474-FFABBECCADD0}" type="datetimeFigureOut">
              <a:rPr lang="es-MX" smtClean="0"/>
              <a:t>31/08/2023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4BB3AE1-B9B1-4179-81A7-FDD7B3E3F4DE}" type="slidenum">
              <a:rPr lang="es-MX" smtClean="0"/>
              <a:t>‹Nº›</a:t>
            </a:fld>
            <a:endParaRPr lang="es-MX"/>
          </a:p>
        </p:txBody>
      </p:sp>
    </p:spTree>
    <p:extLst>
      <p:ext uri="{BB962C8B-B14F-4D97-AF65-F5344CB8AC3E}">
        <p14:creationId xmlns:p14="http://schemas.microsoft.com/office/powerpoint/2010/main" val="277051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26D07-F927-40A5-8474-FFABBECCADD0}" type="datetimeFigureOut">
              <a:rPr lang="es-MX" smtClean="0"/>
              <a:t>31/08/2023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B3AE1-B9B1-4179-81A7-FDD7B3E3F4DE}" type="slidenum">
              <a:rPr lang="es-MX" smtClean="0"/>
              <a:t>‹Nº›</a:t>
            </a:fld>
            <a:endParaRPr lang="es-MX"/>
          </a:p>
        </p:txBody>
      </p:sp>
    </p:spTree>
    <p:extLst>
      <p:ext uri="{BB962C8B-B14F-4D97-AF65-F5344CB8AC3E}">
        <p14:creationId xmlns:p14="http://schemas.microsoft.com/office/powerpoint/2010/main" val="274073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1777" y="285509"/>
            <a:ext cx="453199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51777" y="1641681"/>
            <a:ext cx="45319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12087" y="6638103"/>
            <a:ext cx="1611375" cy="276999"/>
          </a:xfrm>
          <a:prstGeom prst="rect">
            <a:avLst/>
          </a:prstGeom>
        </p:spPr>
        <p:txBody>
          <a:bodyPr wrap="square" lIns="0" tIns="0" rIns="0" bIns="0">
            <a:spAutoFit/>
          </a:bodyPr>
          <a:lstStyle>
            <a:lvl1pPr algn="ctr">
              <a:defRPr>
                <a:solidFill>
                  <a:schemeClr val="tx1">
                    <a:tint val="75000"/>
                  </a:schemeClr>
                </a:solidFill>
              </a:defRPr>
            </a:lvl1pPr>
          </a:lstStyle>
          <a:p>
            <a:endParaRPr lang="es-MX" dirty="0">
              <a:solidFill>
                <a:prstClr val="black">
                  <a:tint val="75000"/>
                </a:prstClr>
              </a:solidFill>
            </a:endParaRPr>
          </a:p>
        </p:txBody>
      </p:sp>
      <p:sp>
        <p:nvSpPr>
          <p:cNvPr id="5" name="Holder 5"/>
          <p:cNvSpPr>
            <a:spLocks noGrp="1"/>
          </p:cNvSpPr>
          <p:nvPr>
            <p:ph type="dt" sz="half" idx="6"/>
          </p:nvPr>
        </p:nvSpPr>
        <p:spPr>
          <a:xfrm>
            <a:off x="251777" y="6638103"/>
            <a:ext cx="1158176" cy="276999"/>
          </a:xfrm>
          <a:prstGeom prst="rect">
            <a:avLst/>
          </a:prstGeom>
        </p:spPr>
        <p:txBody>
          <a:bodyPr wrap="square" lIns="0" tIns="0" rIns="0" bIns="0">
            <a:spAutoFit/>
          </a:bodyPr>
          <a:lstStyle>
            <a:lvl1pPr algn="l">
              <a:defRPr>
                <a:solidFill>
                  <a:schemeClr val="tx1">
                    <a:tint val="75000"/>
                  </a:schemeClr>
                </a:solidFill>
              </a:defRPr>
            </a:lvl1pPr>
          </a:lstStyle>
          <a:p>
            <a:fld id="{B7426D07-F927-40A5-8474-FFABBECCADD0}" type="datetimeFigureOut">
              <a:rPr lang="es-MX" smtClean="0">
                <a:solidFill>
                  <a:prstClr val="black">
                    <a:tint val="75000"/>
                  </a:prstClr>
                </a:solidFill>
              </a:rPr>
              <a:pPr/>
              <a:t>31/08/2023</a:t>
            </a:fld>
            <a:endParaRPr lang="es-MX" dirty="0">
              <a:solidFill>
                <a:prstClr val="black">
                  <a:tint val="75000"/>
                </a:prstClr>
              </a:solidFill>
            </a:endParaRPr>
          </a:p>
        </p:txBody>
      </p:sp>
      <p:sp>
        <p:nvSpPr>
          <p:cNvPr id="6" name="Holder 6"/>
          <p:cNvSpPr>
            <a:spLocks noGrp="1"/>
          </p:cNvSpPr>
          <p:nvPr>
            <p:ph type="sldNum" sz="quarter" idx="7"/>
          </p:nvPr>
        </p:nvSpPr>
        <p:spPr>
          <a:xfrm>
            <a:off x="3625596" y="6638103"/>
            <a:ext cx="1158176" cy="276999"/>
          </a:xfrm>
          <a:prstGeom prst="rect">
            <a:avLst/>
          </a:prstGeom>
        </p:spPr>
        <p:txBody>
          <a:bodyPr wrap="square" lIns="0" tIns="0" rIns="0" bIns="0">
            <a:spAutoFit/>
          </a:bodyPr>
          <a:lstStyle>
            <a:lvl1pPr algn="r">
              <a:defRPr>
                <a:solidFill>
                  <a:schemeClr val="tx1">
                    <a:tint val="75000"/>
                  </a:schemeClr>
                </a:solidFill>
              </a:defRPr>
            </a:lvl1pPr>
          </a:lstStyle>
          <a:p>
            <a:fld id="{C4BB3AE1-B9B1-4179-81A7-FDD7B3E3F4D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409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EB989A-F467-918B-0550-AB659AC62E03}"/>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77D355C1-BFE9-30B4-E388-82884FAF5483}"/>
              </a:ext>
            </a:extLst>
          </p:cNvPr>
          <p:cNvSpPr txBox="1"/>
          <p:nvPr/>
        </p:nvSpPr>
        <p:spPr>
          <a:xfrm>
            <a:off x="2201755" y="4229830"/>
            <a:ext cx="70789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chemeClr val="bg1"/>
                </a:solidFill>
                <a:effectLst/>
                <a:uLnTx/>
                <a:uFillTx/>
                <a:latin typeface="Calibri" panose="020F0502020204030204"/>
                <a:ea typeface="+mn-ea"/>
                <a:cs typeface="+mn-cs"/>
              </a:rPr>
              <a:t>INFORME DE PQRS I SEMESTRE 2023</a:t>
            </a:r>
          </a:p>
        </p:txBody>
      </p:sp>
    </p:spTree>
    <p:extLst>
      <p:ext uri="{BB962C8B-B14F-4D97-AF65-F5344CB8AC3E}">
        <p14:creationId xmlns:p14="http://schemas.microsoft.com/office/powerpoint/2010/main" val="300967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84278" y="599466"/>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Comparación de PQRS recibidas en periodos anteriores </a:t>
            </a:r>
          </a:p>
          <a:p>
            <a:endParaRPr lang="es-CO" sz="2400" b="1" dirty="0">
              <a:latin typeface="Arial" panose="020B0604020202020204" pitchFamily="34" charset="0"/>
              <a:cs typeface="Arial" panose="020B0604020202020204" pitchFamily="34" charset="0"/>
            </a:endParaRPr>
          </a:p>
        </p:txBody>
      </p:sp>
      <p:sp>
        <p:nvSpPr>
          <p:cNvPr id="2" name="1 CuadroTexto"/>
          <p:cNvSpPr txBox="1"/>
          <p:nvPr/>
        </p:nvSpPr>
        <p:spPr>
          <a:xfrm>
            <a:off x="425003" y="1789874"/>
            <a:ext cx="5480740" cy="4031873"/>
          </a:xfrm>
          <a:prstGeom prst="rect">
            <a:avLst/>
          </a:prstGeom>
          <a:noFill/>
        </p:spPr>
        <p:txBody>
          <a:bodyPr wrap="square" rtlCol="0">
            <a:spAutoFit/>
          </a:bodyPr>
          <a:lstStyle/>
          <a:p>
            <a:pPr algn="just"/>
            <a:r>
              <a:rPr lang="es-CO" sz="2000" dirty="0"/>
              <a:t>Se observa aumento del 18% entre el resultado del primer trimestre del año 2022 y el primer trimestre del año 2023 de igual manera se observa aumento del 72% entre el último semestre del año 2022 y el primer  semestre de 2023. </a:t>
            </a:r>
          </a:p>
          <a:p>
            <a:endParaRPr lang="es-CO" sz="2000" dirty="0"/>
          </a:p>
          <a:p>
            <a:pPr algn="just"/>
            <a:r>
              <a:rPr lang="es-CO" sz="2000" dirty="0"/>
              <a:t>Teniendo en cuenta la clasificación de PQRS, se encuentra mayor incidencia de radicación en los últimos 6 meses por concepto de Peticiones de información, Peticiones de interés general y Peticiones de interés particular. </a:t>
            </a:r>
          </a:p>
          <a:p>
            <a:endParaRPr lang="es-CO" dirty="0"/>
          </a:p>
          <a:p>
            <a:endParaRPr lang="es-CO" dirty="0"/>
          </a:p>
        </p:txBody>
      </p:sp>
      <p:graphicFrame>
        <p:nvGraphicFramePr>
          <p:cNvPr id="7" name="Gráfico 6">
            <a:extLst>
              <a:ext uri="{FF2B5EF4-FFF2-40B4-BE49-F238E27FC236}">
                <a16:creationId xmlns:a16="http://schemas.microsoft.com/office/drawing/2014/main" id="{04D07008-45FD-1E39-4AF6-FB4B11215742}"/>
              </a:ext>
            </a:extLst>
          </p:cNvPr>
          <p:cNvGraphicFramePr>
            <a:graphicFrameLocks/>
          </p:cNvGraphicFramePr>
          <p:nvPr>
            <p:extLst>
              <p:ext uri="{D42A27DB-BD31-4B8C-83A1-F6EECF244321}">
                <p14:modId xmlns:p14="http://schemas.microsoft.com/office/powerpoint/2010/main" val="1632304218"/>
              </p:ext>
            </p:extLst>
          </p:nvPr>
        </p:nvGraphicFramePr>
        <p:xfrm>
          <a:off x="5855516" y="1517919"/>
          <a:ext cx="5670957" cy="4178205"/>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a:extLst>
              <a:ext uri="{FF2B5EF4-FFF2-40B4-BE49-F238E27FC236}">
                <a16:creationId xmlns:a16="http://schemas.microsoft.com/office/drawing/2014/main" id="{A556BB60-DA40-A4EE-A31A-2E284E51C747}"/>
              </a:ext>
            </a:extLst>
          </p:cNvPr>
          <p:cNvPicPr>
            <a:picLocks noChangeAspect="1"/>
          </p:cNvPicPr>
          <p:nvPr/>
        </p:nvPicPr>
        <p:blipFill>
          <a:blip r:embed="rId4"/>
          <a:stretch>
            <a:fillRect/>
          </a:stretch>
        </p:blipFill>
        <p:spPr>
          <a:xfrm>
            <a:off x="6096000" y="1789874"/>
            <a:ext cx="5670957" cy="3693319"/>
          </a:xfrm>
          <a:prstGeom prst="rect">
            <a:avLst/>
          </a:prstGeom>
        </p:spPr>
      </p:pic>
    </p:spTree>
    <p:extLst>
      <p:ext uri="{BB962C8B-B14F-4D97-AF65-F5344CB8AC3E}">
        <p14:creationId xmlns:p14="http://schemas.microsoft.com/office/powerpoint/2010/main" val="27151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84278" y="599466"/>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PQRS recibidas durante el semestre</a:t>
            </a:r>
            <a:endParaRPr lang="es-CO" sz="2400" b="1"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778978079"/>
              </p:ext>
            </p:extLst>
          </p:nvPr>
        </p:nvGraphicFramePr>
        <p:xfrm>
          <a:off x="6518031" y="1723292"/>
          <a:ext cx="5029200" cy="338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855784" y="1677024"/>
            <a:ext cx="5240216" cy="4616648"/>
          </a:xfrm>
          <a:prstGeom prst="rect">
            <a:avLst/>
          </a:prstGeom>
          <a:noFill/>
        </p:spPr>
        <p:txBody>
          <a:bodyPr wrap="square" rtlCol="0">
            <a:spAutoFit/>
          </a:bodyPr>
          <a:lstStyle/>
          <a:p>
            <a:pPr algn="just"/>
            <a:r>
              <a:rPr lang="es-CO" sz="2000" dirty="0"/>
              <a:t>De manera positiva se aprecian 14 solicitudes de trámites relacionados con la prestación de servicios públicos con solución, respuesta y cierre definitivo en los tiempos pertinentes.</a:t>
            </a:r>
          </a:p>
          <a:p>
            <a:pPr algn="just"/>
            <a:endParaRPr lang="es-CO" sz="2000" dirty="0"/>
          </a:p>
          <a:p>
            <a:pPr algn="just"/>
            <a:r>
              <a:rPr lang="es-CO" sz="2000" dirty="0"/>
              <a:t>Se observa disminución en la cantidad de quejas y reclamos en el primer semestre de 2023.</a:t>
            </a:r>
          </a:p>
          <a:p>
            <a:pPr algn="just"/>
            <a:endParaRPr lang="es-CO" sz="2000" dirty="0"/>
          </a:p>
          <a:p>
            <a:pPr algn="just"/>
            <a:r>
              <a:rPr lang="es-CO" sz="2000" dirty="0"/>
              <a:t>El uso de canales de comunicación para radicación de PQRS mas usado ha sido el correo electrónico y el documento radicado físicamente.</a:t>
            </a:r>
          </a:p>
          <a:p>
            <a:pPr algn="just"/>
            <a:endParaRPr lang="es-CO" dirty="0"/>
          </a:p>
          <a:p>
            <a:pPr algn="just"/>
            <a:endParaRPr lang="es-CO" dirty="0"/>
          </a:p>
          <a:p>
            <a:endParaRPr lang="es-CO" dirty="0"/>
          </a:p>
        </p:txBody>
      </p:sp>
    </p:spTree>
    <p:extLst>
      <p:ext uri="{BB962C8B-B14F-4D97-AF65-F5344CB8AC3E}">
        <p14:creationId xmlns:p14="http://schemas.microsoft.com/office/powerpoint/2010/main" val="265384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84278" y="599466"/>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698124" y="647947"/>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PQRS recibidas por canales de atención  primer semestre 2023 </a:t>
            </a:r>
          </a:p>
          <a:p>
            <a:endParaRPr lang="es-CO" sz="2400" b="1"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1E61017C-A0D9-C9C3-E521-3D7B9CA806CB}"/>
              </a:ext>
            </a:extLst>
          </p:cNvPr>
          <p:cNvGraphicFramePr>
            <a:graphicFrameLocks noGrp="1"/>
          </p:cNvGraphicFramePr>
          <p:nvPr>
            <p:extLst>
              <p:ext uri="{D42A27DB-BD31-4B8C-83A1-F6EECF244321}">
                <p14:modId xmlns:p14="http://schemas.microsoft.com/office/powerpoint/2010/main" val="2724714534"/>
              </p:ext>
            </p:extLst>
          </p:nvPr>
        </p:nvGraphicFramePr>
        <p:xfrm>
          <a:off x="528157" y="2198945"/>
          <a:ext cx="5867400" cy="2939923"/>
        </p:xfrm>
        <a:graphic>
          <a:graphicData uri="http://schemas.openxmlformats.org/drawingml/2006/table">
            <a:tbl>
              <a:tblPr/>
              <a:tblGrid>
                <a:gridCol w="2581275">
                  <a:extLst>
                    <a:ext uri="{9D8B030D-6E8A-4147-A177-3AD203B41FA5}">
                      <a16:colId xmlns:a16="http://schemas.microsoft.com/office/drawing/2014/main" val="2210743242"/>
                    </a:ext>
                  </a:extLst>
                </a:gridCol>
                <a:gridCol w="1295400">
                  <a:extLst>
                    <a:ext uri="{9D8B030D-6E8A-4147-A177-3AD203B41FA5}">
                      <a16:colId xmlns:a16="http://schemas.microsoft.com/office/drawing/2014/main" val="741982588"/>
                    </a:ext>
                  </a:extLst>
                </a:gridCol>
                <a:gridCol w="1990725">
                  <a:extLst>
                    <a:ext uri="{9D8B030D-6E8A-4147-A177-3AD203B41FA5}">
                      <a16:colId xmlns:a16="http://schemas.microsoft.com/office/drawing/2014/main" val="3593808349"/>
                    </a:ext>
                  </a:extLst>
                </a:gridCol>
              </a:tblGrid>
              <a:tr h="501134">
                <a:tc gridSpan="3">
                  <a:txBody>
                    <a:bodyPr/>
                    <a:lstStyle/>
                    <a:p>
                      <a:pPr algn="ctr" fontAlgn="ctr"/>
                      <a:r>
                        <a:rPr lang="es-CO" sz="1800" b="1" i="0" u="none" strike="noStrike" dirty="0">
                          <a:solidFill>
                            <a:srgbClr val="000000"/>
                          </a:solidFill>
                          <a:effectLst/>
                          <a:latin typeface="Century Gothic" panose="020B0502020202020204" pitchFamily="34" charset="0"/>
                        </a:rPr>
                        <a:t>PQRS RECIBIDAS PRIMER SEMESTRE AÑO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65619208"/>
                  </a:ext>
                </a:extLst>
              </a:tr>
              <a:tr h="335044">
                <a:tc gridSpan="3">
                  <a:txBody>
                    <a:bodyPr/>
                    <a:lstStyle/>
                    <a:p>
                      <a:pPr algn="ctr" fontAlgn="ctr"/>
                      <a:r>
                        <a:rPr lang="es-CO" sz="1800" b="1" i="0" u="none" strike="noStrike">
                          <a:solidFill>
                            <a:srgbClr val="000000"/>
                          </a:solidFill>
                          <a:effectLst/>
                          <a:latin typeface="Century Gothic" panose="020B0502020202020204" pitchFamily="34" charset="0"/>
                        </a:rPr>
                        <a:t>CANALES DE ATENCION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95835287"/>
                  </a:ext>
                </a:extLst>
              </a:tr>
              <a:tr h="343634">
                <a:tc>
                  <a:txBody>
                    <a:bodyPr/>
                    <a:lstStyle/>
                    <a:p>
                      <a:pPr algn="l" fontAlgn="b"/>
                      <a:r>
                        <a:rPr lang="es-MX" sz="1800" b="0" i="0" u="none" strike="noStrike" dirty="0">
                          <a:solidFill>
                            <a:srgbClr val="000000"/>
                          </a:solidFill>
                          <a:effectLst/>
                          <a:latin typeface="Century Gothic" panose="020B0502020202020204" pitchFamily="34" charset="0"/>
                        </a:rPr>
                        <a:t>Vía</a:t>
                      </a:r>
                      <a:r>
                        <a:rPr lang="es-MX" sz="1800" b="0" i="0" u="none" strike="noStrike" baseline="0" dirty="0">
                          <a:solidFill>
                            <a:srgbClr val="000000"/>
                          </a:solidFill>
                          <a:effectLst/>
                          <a:latin typeface="Century Gothic" panose="020B0502020202020204" pitchFamily="34" charset="0"/>
                        </a:rPr>
                        <a:t> telefónica</a:t>
                      </a:r>
                      <a:endParaRPr lang="es-CO" sz="18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5403393"/>
                  </a:ext>
                </a:extLst>
              </a:tr>
              <a:tr h="343634">
                <a:tc>
                  <a:txBody>
                    <a:bodyPr/>
                    <a:lstStyle/>
                    <a:p>
                      <a:pPr algn="l" fontAlgn="b"/>
                      <a:r>
                        <a:rPr lang="es-CO" sz="1800" b="0" i="0" u="none" strike="noStrike" dirty="0">
                          <a:solidFill>
                            <a:srgbClr val="000000"/>
                          </a:solidFill>
                          <a:effectLst/>
                          <a:latin typeface="Century Gothic" panose="020B0502020202020204" pitchFamily="34" charset="0"/>
                        </a:rPr>
                        <a:t>Correo electrónico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973471"/>
                  </a:ext>
                </a:extLst>
              </a:tr>
              <a:tr h="500359">
                <a:tc>
                  <a:txBody>
                    <a:bodyPr/>
                    <a:lstStyle/>
                    <a:p>
                      <a:pPr algn="l" fontAlgn="b"/>
                      <a:r>
                        <a:rPr lang="es-CO" sz="1800" b="0" i="0" u="none" strike="noStrike" dirty="0">
                          <a:solidFill>
                            <a:srgbClr val="000000"/>
                          </a:solidFill>
                          <a:effectLst/>
                          <a:latin typeface="Century Gothic" panose="020B0502020202020204" pitchFamily="34" charset="0"/>
                        </a:rPr>
                        <a:t>Formulario página WEB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033606"/>
                  </a:ext>
                </a:extLst>
              </a:tr>
              <a:tr h="343634">
                <a:tc>
                  <a:txBody>
                    <a:bodyPr/>
                    <a:lstStyle/>
                    <a:p>
                      <a:pPr algn="l" fontAlgn="b"/>
                      <a:r>
                        <a:rPr lang="es-ES" sz="1800" b="0" i="0" u="none" strike="noStrike" dirty="0">
                          <a:solidFill>
                            <a:srgbClr val="000000"/>
                          </a:solidFill>
                          <a:effectLst/>
                          <a:latin typeface="Century Gothic" panose="020B0502020202020204" pitchFamily="34" charset="0"/>
                        </a:rPr>
                        <a:t>P</a:t>
                      </a:r>
                      <a:r>
                        <a:rPr lang="es-CO" sz="1800" b="0" i="0" u="none" strike="noStrike" dirty="0">
                          <a:solidFill>
                            <a:srgbClr val="000000"/>
                          </a:solidFill>
                          <a:effectLst/>
                          <a:latin typeface="Century Gothic" panose="020B0502020202020204" pitchFamily="34" charset="0"/>
                        </a:rPr>
                        <a:t>presencial con radicación de oficio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800" b="0" i="0" u="none" strike="noStrike">
                          <a:solidFill>
                            <a:srgbClr val="000000"/>
                          </a:solidFill>
                          <a:effectLst/>
                          <a:latin typeface="Century Gothic" panose="020B0502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6643848"/>
                  </a:ext>
                </a:extLst>
              </a:tr>
              <a:tr h="357953">
                <a:tc>
                  <a:txBody>
                    <a:bodyPr/>
                    <a:lstStyle/>
                    <a:p>
                      <a:pPr algn="l" fontAlgn="b"/>
                      <a:r>
                        <a:rPr lang="es-CO" sz="1800" b="0" i="0" u="none" strike="noStrike">
                          <a:solidFill>
                            <a:srgbClr val="000000"/>
                          </a:solidFill>
                          <a:effectLst/>
                          <a:latin typeface="Century Gothic" panose="020B0502020202020204" pitchFamily="34" charset="0"/>
                        </a:rPr>
                        <a:t>TOTALES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entury Gothic" panose="020B0502020202020204" pitchFamily="34" charset="0"/>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800" b="0" i="0" u="none" strike="noStrike" dirty="0">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580697"/>
                  </a:ext>
                </a:extLst>
              </a:tr>
            </a:tbl>
          </a:graphicData>
        </a:graphic>
      </p:graphicFrame>
      <p:graphicFrame>
        <p:nvGraphicFramePr>
          <p:cNvPr id="10" name="Gráfico 9">
            <a:extLst>
              <a:ext uri="{FF2B5EF4-FFF2-40B4-BE49-F238E27FC236}">
                <a16:creationId xmlns:a16="http://schemas.microsoft.com/office/drawing/2014/main" id="{52876CBE-2FC9-7825-77CA-2CEF8357A355}"/>
              </a:ext>
            </a:extLst>
          </p:cNvPr>
          <p:cNvGraphicFramePr>
            <a:graphicFrameLocks/>
          </p:cNvGraphicFramePr>
          <p:nvPr>
            <p:extLst>
              <p:ext uri="{D42A27DB-BD31-4B8C-83A1-F6EECF244321}">
                <p14:modId xmlns:p14="http://schemas.microsoft.com/office/powerpoint/2010/main" val="1219811025"/>
              </p:ext>
            </p:extLst>
          </p:nvPr>
        </p:nvGraphicFramePr>
        <p:xfrm>
          <a:off x="6486087" y="2057399"/>
          <a:ext cx="4847439" cy="3185719"/>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a:extLst>
              <a:ext uri="{FF2B5EF4-FFF2-40B4-BE49-F238E27FC236}">
                <a16:creationId xmlns:a16="http://schemas.microsoft.com/office/drawing/2014/main" id="{B3AE5B62-5EAE-EE5F-361F-CBBA1D65F9D0}"/>
              </a:ext>
            </a:extLst>
          </p:cNvPr>
          <p:cNvPicPr>
            <a:picLocks noChangeAspect="1"/>
          </p:cNvPicPr>
          <p:nvPr/>
        </p:nvPicPr>
        <p:blipFill>
          <a:blip r:embed="rId4"/>
          <a:stretch>
            <a:fillRect/>
          </a:stretch>
        </p:blipFill>
        <p:spPr>
          <a:xfrm>
            <a:off x="6599743" y="1596980"/>
            <a:ext cx="5194469" cy="4043966"/>
          </a:xfrm>
          <a:prstGeom prst="rect">
            <a:avLst/>
          </a:prstGeom>
        </p:spPr>
      </p:pic>
    </p:spTree>
    <p:extLst>
      <p:ext uri="{BB962C8B-B14F-4D97-AF65-F5344CB8AC3E}">
        <p14:creationId xmlns:p14="http://schemas.microsoft.com/office/powerpoint/2010/main" val="203201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862246" y="815685"/>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Seguimiento a las PQRS recibidas en el semestre</a:t>
            </a:r>
          </a:p>
          <a:p>
            <a:endParaRPr lang="es-ES" sz="2400" b="1" dirty="0">
              <a:latin typeface="Arial" panose="020B0604020202020204" pitchFamily="34" charset="0"/>
              <a:cs typeface="Arial" panose="020B0604020202020204" pitchFamily="34" charset="0"/>
            </a:endParaRPr>
          </a:p>
          <a:p>
            <a:endParaRPr lang="es-CO" sz="2400" b="1" dirty="0">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3169101675"/>
              </p:ext>
            </p:extLst>
          </p:nvPr>
        </p:nvGraphicFramePr>
        <p:xfrm>
          <a:off x="-140678" y="1093260"/>
          <a:ext cx="8499231" cy="552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5320460" y="1959847"/>
            <a:ext cx="5240216" cy="4062651"/>
          </a:xfrm>
          <a:prstGeom prst="rect">
            <a:avLst/>
          </a:prstGeom>
          <a:noFill/>
        </p:spPr>
        <p:txBody>
          <a:bodyPr wrap="square" rtlCol="0">
            <a:spAutoFit/>
          </a:bodyPr>
          <a:lstStyle/>
          <a:p>
            <a:pPr marL="285750" indent="-285750">
              <a:buFont typeface="Arial" pitchFamily="34" charset="0"/>
              <a:buChar char="•"/>
            </a:pPr>
            <a:r>
              <a:rPr lang="es-CO" sz="2000" dirty="0"/>
              <a:t>El 2% de PQRS están en proceso de respuesta dentro de los términos para el trámite.</a:t>
            </a:r>
          </a:p>
          <a:p>
            <a:endParaRPr lang="es-CO" sz="2000" dirty="0"/>
          </a:p>
          <a:p>
            <a:pPr marL="285750" indent="-285750">
              <a:buFont typeface="Arial" pitchFamily="34" charset="0"/>
              <a:buChar char="•"/>
            </a:pPr>
            <a:r>
              <a:rPr lang="es-CO" sz="2000" dirty="0"/>
              <a:t>El 88% de las PQRS del total del semestre fueron respondidas dentro del término.</a:t>
            </a:r>
          </a:p>
          <a:p>
            <a:endParaRPr lang="es-CO" sz="2000" dirty="0"/>
          </a:p>
          <a:p>
            <a:pPr marL="285750" indent="-285750">
              <a:buFont typeface="Arial" pitchFamily="34" charset="0"/>
              <a:buChar char="•"/>
            </a:pPr>
            <a:r>
              <a:rPr lang="es-CO" sz="2000" dirty="0"/>
              <a:t> El 3% de PQRS fueron respondidas fuera del término.</a:t>
            </a:r>
          </a:p>
          <a:p>
            <a:r>
              <a:rPr lang="es-CO" sz="2000" dirty="0"/>
              <a:t> </a:t>
            </a:r>
          </a:p>
          <a:p>
            <a:pPr marL="285750" indent="-285750">
              <a:buFont typeface="Arial" pitchFamily="34" charset="0"/>
              <a:buChar char="•"/>
            </a:pPr>
            <a:r>
              <a:rPr lang="es-CO" sz="2000" dirty="0"/>
              <a:t>El 8 % se encuentran pendientes por  responder y vencidas </a:t>
            </a:r>
          </a:p>
          <a:p>
            <a:endParaRPr lang="es-CO" sz="2000" dirty="0"/>
          </a:p>
          <a:p>
            <a:endParaRPr lang="es-CO" dirty="0"/>
          </a:p>
        </p:txBody>
      </p:sp>
    </p:spTree>
    <p:extLst>
      <p:ext uri="{BB962C8B-B14F-4D97-AF65-F5344CB8AC3E}">
        <p14:creationId xmlns:p14="http://schemas.microsoft.com/office/powerpoint/2010/main" val="133370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224838" y="1454603"/>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Datos de PQRS por dependencia para el primer semestre 2023</a:t>
            </a:r>
          </a:p>
          <a:p>
            <a:endParaRPr lang="es-ES" sz="2400" b="1" dirty="0">
              <a:latin typeface="Arial" panose="020B0604020202020204" pitchFamily="34" charset="0"/>
              <a:cs typeface="Arial" panose="020B0604020202020204" pitchFamily="34" charset="0"/>
            </a:endParaRPr>
          </a:p>
          <a:p>
            <a:endParaRPr lang="es-CO" sz="24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47" y="2118676"/>
            <a:ext cx="3991047" cy="343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363" y="2118676"/>
            <a:ext cx="5231217" cy="348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39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736589" y="675370"/>
            <a:ext cx="6744963" cy="666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400" b="1" dirty="0">
              <a:latin typeface="Arial" panose="020B0604020202020204" pitchFamily="34" charset="0"/>
              <a:cs typeface="Arial" panose="020B0604020202020204" pitchFamily="34" charset="0"/>
            </a:endParaRPr>
          </a:p>
          <a:p>
            <a:endParaRPr lang="es-ES"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Actividades de seguimiento</a:t>
            </a:r>
          </a:p>
          <a:p>
            <a:endParaRPr lang="es-ES" sz="2400" b="1" dirty="0">
              <a:latin typeface="Arial" panose="020B0604020202020204" pitchFamily="34" charset="0"/>
              <a:cs typeface="Arial" panose="020B0604020202020204" pitchFamily="34" charset="0"/>
            </a:endParaRPr>
          </a:p>
          <a:p>
            <a:endParaRPr lang="es-CO" sz="2400" b="1" dirty="0">
              <a:latin typeface="Arial" panose="020B0604020202020204" pitchFamily="34" charset="0"/>
              <a:cs typeface="Arial" panose="020B0604020202020204" pitchFamily="34" charset="0"/>
            </a:endParaRPr>
          </a:p>
        </p:txBody>
      </p:sp>
      <p:sp>
        <p:nvSpPr>
          <p:cNvPr id="4" name="3 CuadroTexto"/>
          <p:cNvSpPr txBox="1"/>
          <p:nvPr/>
        </p:nvSpPr>
        <p:spPr>
          <a:xfrm>
            <a:off x="646437" y="1508379"/>
            <a:ext cx="9816000" cy="3754874"/>
          </a:xfrm>
          <a:prstGeom prst="rect">
            <a:avLst/>
          </a:prstGeom>
          <a:noFill/>
        </p:spPr>
        <p:txBody>
          <a:bodyPr wrap="square" rtlCol="0">
            <a:spAutoFit/>
          </a:bodyPr>
          <a:lstStyle/>
          <a:p>
            <a:pPr marL="342900" indent="-342900" algn="just">
              <a:buFont typeface="Arial" pitchFamily="34" charset="0"/>
              <a:buChar char="•"/>
            </a:pPr>
            <a:r>
              <a:rPr lang="es-MX" sz="2000" dirty="0"/>
              <a:t>El Grupo de Ventanilla de la ESANT S.A. E.S.P., lleva el control de las peticiones, quejas, reclamos y sugerencias, formuladas a través del aplicativo SIGED y el equipo de Control Interno hace  seguimiento quincenal  y semestral.</a:t>
            </a:r>
          </a:p>
          <a:p>
            <a:pPr algn="just"/>
            <a:endParaRPr lang="es-CO" sz="2000" dirty="0">
              <a:solidFill>
                <a:srgbClr val="FF0000"/>
              </a:solidFill>
            </a:endParaRPr>
          </a:p>
          <a:p>
            <a:pPr marL="342900" indent="-342900" algn="just">
              <a:buFont typeface="Arial" pitchFamily="34" charset="0"/>
              <a:buChar char="•"/>
            </a:pPr>
            <a:r>
              <a:rPr lang="es-MX" sz="2000" dirty="0"/>
              <a:t>Se brinda apoyo para definir área responsable de las comunicaciones que llegan al canal Formulario PQRS, con el fin de dar trámite al proceso de gestión de PQRS llevado a cabo dentro de la Entidad.</a:t>
            </a:r>
          </a:p>
          <a:p>
            <a:pPr algn="just"/>
            <a:endParaRPr lang="es-CO" sz="2000" dirty="0">
              <a:solidFill>
                <a:srgbClr val="FF0000"/>
              </a:solidFill>
            </a:endParaRPr>
          </a:p>
          <a:p>
            <a:pPr marL="342900" indent="-342900" algn="just">
              <a:buFont typeface="Arial" pitchFamily="34" charset="0"/>
              <a:buChar char="•"/>
            </a:pPr>
            <a:r>
              <a:rPr lang="es-CO" sz="2000" dirty="0"/>
              <a:t>Se</a:t>
            </a:r>
            <a:r>
              <a:rPr lang="es-CO" sz="2000" dirty="0">
                <a:solidFill>
                  <a:srgbClr val="FF0000"/>
                </a:solidFill>
              </a:rPr>
              <a:t> </a:t>
            </a:r>
            <a:r>
              <a:rPr lang="es-MX" sz="2000" dirty="0"/>
              <a:t>realiza seguimiento de la correcta asociación de las respuestas en el Sistema de Gestión Documental de la Entidad, teniendo en cuenta cada una de las direcciones electrónicas de los usuarios que interponen solicitudes de PQRS.</a:t>
            </a:r>
            <a:r>
              <a:rPr lang="es-CO" sz="2000" dirty="0">
                <a:solidFill>
                  <a:srgbClr val="FF0000"/>
                </a:solidFill>
              </a:rPr>
              <a:t> </a:t>
            </a:r>
          </a:p>
          <a:p>
            <a:pPr algn="just"/>
            <a:endParaRPr lang="es-CO" dirty="0"/>
          </a:p>
        </p:txBody>
      </p:sp>
    </p:spTree>
    <p:extLst>
      <p:ext uri="{BB962C8B-B14F-4D97-AF65-F5344CB8AC3E}">
        <p14:creationId xmlns:p14="http://schemas.microsoft.com/office/powerpoint/2010/main" val="290182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2" name="3 Rectángulo">
            <a:extLst>
              <a:ext uri="{FF2B5EF4-FFF2-40B4-BE49-F238E27FC236}">
                <a16:creationId xmlns:a16="http://schemas.microsoft.com/office/drawing/2014/main" id="{7FCC8B27-7B96-22C2-B6DA-7E233AADD1DA}"/>
              </a:ext>
            </a:extLst>
          </p:cNvPr>
          <p:cNvSpPr/>
          <p:nvPr/>
        </p:nvSpPr>
        <p:spPr>
          <a:xfrm>
            <a:off x="499133" y="1993353"/>
            <a:ext cx="10109915" cy="3385542"/>
          </a:xfrm>
          <a:prstGeom prst="rect">
            <a:avLst/>
          </a:prstGeom>
        </p:spPr>
        <p:txBody>
          <a:bodyPr wrap="square">
            <a:spAutoFit/>
          </a:bodyPr>
          <a:lstStyle/>
          <a:p>
            <a:pPr marL="342900" indent="-342900" algn="just">
              <a:buFont typeface="Arial" pitchFamily="34" charset="0"/>
              <a:buChar char="•"/>
            </a:pPr>
            <a:r>
              <a:rPr lang="es-CO" sz="2000" dirty="0"/>
              <a:t>Se sigue presentando creación de respuestas por fuera de la comunicación, es decir los funcionarios realizan la gestión por fuera del radicado de entrada, lo que dificulta a la dependencia responsable del proceso de ventanilla,  realizar seguimiento a las respuestas.</a:t>
            </a:r>
          </a:p>
          <a:p>
            <a:pPr algn="just"/>
            <a:endParaRPr lang="es-MX" sz="2000" dirty="0">
              <a:solidFill>
                <a:srgbClr val="FF0000"/>
              </a:solidFill>
            </a:endParaRPr>
          </a:p>
          <a:p>
            <a:pPr marL="342900" indent="-342900" algn="just">
              <a:buFont typeface="Arial" pitchFamily="34" charset="0"/>
              <a:buChar char="•"/>
            </a:pPr>
            <a:r>
              <a:rPr lang="es-MX" sz="2000" dirty="0"/>
              <a:t>Se evidencia falta de atención por pare de algunas dependencias a los correos y notificaciones enviados desde la ventanilla. Lo anterior dificulta la gestión debido a que a pesar de haberse dado respuesta a los usuarios, la trazabilidad no queda registrada en el SIGED.</a:t>
            </a:r>
          </a:p>
          <a:p>
            <a:pPr algn="just"/>
            <a:endParaRPr lang="es-MX" dirty="0">
              <a:solidFill>
                <a:srgbClr val="FF0000"/>
              </a:solidFill>
            </a:endParaRPr>
          </a:p>
          <a:p>
            <a:pPr algn="just"/>
            <a:endParaRPr lang="es-MX" dirty="0">
              <a:solidFill>
                <a:srgbClr val="FF0000"/>
              </a:solidFill>
            </a:endParaRPr>
          </a:p>
          <a:p>
            <a:pPr algn="just"/>
            <a:endParaRPr lang="es-CO" dirty="0">
              <a:solidFill>
                <a:srgbClr val="FF0000"/>
              </a:solidFill>
            </a:endParaRPr>
          </a:p>
        </p:txBody>
      </p:sp>
      <p:sp>
        <p:nvSpPr>
          <p:cNvPr id="3" name="1 Título">
            <a:extLst>
              <a:ext uri="{FF2B5EF4-FFF2-40B4-BE49-F238E27FC236}">
                <a16:creationId xmlns:a16="http://schemas.microsoft.com/office/drawing/2014/main" id="{A48B15A7-609C-60C0-115B-02897B4A49E1}"/>
              </a:ext>
            </a:extLst>
          </p:cNvPr>
          <p:cNvSpPr>
            <a:spLocks noGrp="1"/>
          </p:cNvSpPr>
          <p:nvPr>
            <p:ph type="title"/>
          </p:nvPr>
        </p:nvSpPr>
        <p:spPr>
          <a:xfrm>
            <a:off x="608289" y="794648"/>
            <a:ext cx="10515600" cy="733758"/>
          </a:xfrm>
        </p:spPr>
        <p:txBody>
          <a:bodyPr>
            <a:normAutofit fontScale="90000"/>
          </a:bodyPr>
          <a:lstStyle/>
          <a:p>
            <a:br>
              <a:rPr lang="es-MX" sz="2200" b="1" dirty="0"/>
            </a:br>
            <a:br>
              <a:rPr lang="es-MX" sz="2700" b="1" dirty="0">
                <a:latin typeface="+mn-lt"/>
              </a:rPr>
            </a:br>
            <a:r>
              <a:rPr lang="es-MX" sz="2700" b="1" dirty="0">
                <a:latin typeface="Arial" pitchFamily="34" charset="0"/>
                <a:cs typeface="Arial" pitchFamily="34" charset="0"/>
              </a:rPr>
              <a:t>Dificultades de seguimiento de la Gestión de PQRS</a:t>
            </a:r>
            <a:br>
              <a:rPr lang="es-MX" sz="2700" dirty="0">
                <a:latin typeface="Arial" pitchFamily="34" charset="0"/>
                <a:cs typeface="Arial" pitchFamily="34" charset="0"/>
              </a:rPr>
            </a:br>
            <a:endParaRPr lang="es-CO" sz="2700" dirty="0">
              <a:latin typeface="Arial" pitchFamily="34" charset="0"/>
              <a:cs typeface="Arial" pitchFamily="34" charset="0"/>
            </a:endParaRPr>
          </a:p>
        </p:txBody>
      </p:sp>
    </p:spTree>
    <p:extLst>
      <p:ext uri="{BB962C8B-B14F-4D97-AF65-F5344CB8AC3E}">
        <p14:creationId xmlns:p14="http://schemas.microsoft.com/office/powerpoint/2010/main" val="414848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7" name="1 Título">
            <a:extLst>
              <a:ext uri="{FF2B5EF4-FFF2-40B4-BE49-F238E27FC236}">
                <a16:creationId xmlns:a16="http://schemas.microsoft.com/office/drawing/2014/main" id="{4430F52D-879C-E387-97C4-D01CE9BB628A}"/>
              </a:ext>
            </a:extLst>
          </p:cNvPr>
          <p:cNvSpPr>
            <a:spLocks noGrp="1"/>
          </p:cNvSpPr>
          <p:nvPr>
            <p:ph type="title"/>
          </p:nvPr>
        </p:nvSpPr>
        <p:spPr>
          <a:xfrm>
            <a:off x="829339" y="556511"/>
            <a:ext cx="10049540" cy="932047"/>
          </a:xfrm>
        </p:spPr>
        <p:txBody>
          <a:bodyPr>
            <a:normAutofit/>
          </a:bodyPr>
          <a:lstStyle/>
          <a:p>
            <a:r>
              <a:rPr lang="es-MX" sz="2400" b="1" dirty="0">
                <a:latin typeface="Arial" pitchFamily="34" charset="0"/>
                <a:cs typeface="Arial" pitchFamily="34" charset="0"/>
              </a:rPr>
              <a:t>Ventajas y oportunidades</a:t>
            </a:r>
            <a:endParaRPr lang="es-CO" sz="2400" b="1" dirty="0">
              <a:latin typeface="Arial" pitchFamily="34" charset="0"/>
              <a:cs typeface="Arial" pitchFamily="34" charset="0"/>
            </a:endParaRPr>
          </a:p>
        </p:txBody>
      </p:sp>
      <p:sp>
        <p:nvSpPr>
          <p:cNvPr id="8" name="2 Marcador de contenido">
            <a:extLst>
              <a:ext uri="{FF2B5EF4-FFF2-40B4-BE49-F238E27FC236}">
                <a16:creationId xmlns:a16="http://schemas.microsoft.com/office/drawing/2014/main" id="{44864941-A4C7-300C-563F-26C8EECB5DA4}"/>
              </a:ext>
            </a:extLst>
          </p:cNvPr>
          <p:cNvSpPr>
            <a:spLocks noGrp="1"/>
          </p:cNvSpPr>
          <p:nvPr>
            <p:ph idx="1"/>
          </p:nvPr>
        </p:nvSpPr>
        <p:spPr>
          <a:xfrm>
            <a:off x="655885" y="1806279"/>
            <a:ext cx="10610529" cy="3839512"/>
          </a:xfrm>
        </p:spPr>
        <p:txBody>
          <a:bodyPr>
            <a:normAutofit/>
          </a:bodyPr>
          <a:lstStyle/>
          <a:p>
            <a:pPr algn="just"/>
            <a:r>
              <a:rPr lang="es-MX" sz="2000" dirty="0"/>
              <a:t>Se hacen campañas de sensibilización dirigidas a los colaboradores de la ESANT S.A. E.S.P.,  para que se asocie la respuesta de manera correcta dentro del aplicado SIGED., con el fin de disminuir las solicitudes con vencimiento de términos.</a:t>
            </a:r>
          </a:p>
          <a:p>
            <a:pPr algn="just"/>
            <a:r>
              <a:rPr lang="es-MX" sz="2000" dirty="0"/>
              <a:t> Se genera informe  estadístico por medio del sistema de Gestión Documental con reportes de información requerida   aportando información correcta.  </a:t>
            </a:r>
          </a:p>
          <a:p>
            <a:pPr algn="just"/>
            <a:r>
              <a:rPr lang="es-MX" sz="2000" dirty="0"/>
              <a:t>Se hizo actualización de la plataforma SIGED con lo cual está permitiendo en los informes, identificar mediante aplicación de filtro a la dependencia encargada de realizar el tramite de respuesta a la PQRS. También un ícono gráfico para identificar detalladamente, al funcionario responsable en cada dependencia.</a:t>
            </a:r>
          </a:p>
          <a:p>
            <a:pPr marL="0" indent="0" algn="just">
              <a:buNone/>
            </a:pPr>
            <a:r>
              <a:rPr lang="es-MX" dirty="0"/>
              <a:t>                  </a:t>
            </a:r>
            <a:endParaRPr lang="es-CO" dirty="0"/>
          </a:p>
        </p:txBody>
      </p:sp>
    </p:spTree>
    <p:extLst>
      <p:ext uri="{BB962C8B-B14F-4D97-AF65-F5344CB8AC3E}">
        <p14:creationId xmlns:p14="http://schemas.microsoft.com/office/powerpoint/2010/main" val="387498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886894" y="238790"/>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4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750345" y="630636"/>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400" b="1" dirty="0">
              <a:latin typeface="Arial" panose="020B0604020202020204" pitchFamily="34" charset="0"/>
              <a:cs typeface="Arial" panose="020B0604020202020204" pitchFamily="34" charset="0"/>
            </a:endParaRPr>
          </a:p>
          <a:p>
            <a:endParaRPr lang="es-ES"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Recomendaciones y conclusiones</a:t>
            </a:r>
          </a:p>
          <a:p>
            <a:endParaRPr lang="es-ES" sz="2400" b="1" dirty="0">
              <a:latin typeface="Arial" panose="020B0604020202020204" pitchFamily="34" charset="0"/>
              <a:cs typeface="Arial" panose="020B0604020202020204" pitchFamily="34" charset="0"/>
            </a:endParaRPr>
          </a:p>
          <a:p>
            <a:endParaRPr lang="es-CO" sz="2400" b="1" dirty="0">
              <a:latin typeface="Arial" panose="020B0604020202020204" pitchFamily="34" charset="0"/>
              <a:cs typeface="Arial" panose="020B0604020202020204" pitchFamily="34" charset="0"/>
            </a:endParaRPr>
          </a:p>
        </p:txBody>
      </p:sp>
      <p:sp>
        <p:nvSpPr>
          <p:cNvPr id="4" name="3 CuadroTexto"/>
          <p:cNvSpPr txBox="1"/>
          <p:nvPr/>
        </p:nvSpPr>
        <p:spPr>
          <a:xfrm>
            <a:off x="409419" y="1561630"/>
            <a:ext cx="10815903" cy="3693319"/>
          </a:xfrm>
          <a:prstGeom prst="rect">
            <a:avLst/>
          </a:prstGeom>
          <a:noFill/>
        </p:spPr>
        <p:txBody>
          <a:bodyPr wrap="square" rtlCol="0">
            <a:spAutoFit/>
          </a:bodyPr>
          <a:lstStyle/>
          <a:p>
            <a:pPr marL="285750" indent="-285750" algn="just">
              <a:buFont typeface="Arial" pitchFamily="34" charset="0"/>
              <a:buChar char="•"/>
            </a:pPr>
            <a:r>
              <a:rPr lang="es-ES" dirty="0"/>
              <a:t>Hacer uso del mecanismo de la prórroga, cuando proceda conforme a lo establecido en el artículo 14 de la ley 1437 de 2011 o nuevo Código Contencioso Administrativo, que fue modificado por la ley 1755 de 2015, para dar respuesta al peticionario sin vulnerar su derecho fundamental al acceso a la información y a la resolución oportuna de sus solicitudes.</a:t>
            </a:r>
            <a:endParaRPr lang="es-CO" dirty="0">
              <a:solidFill>
                <a:srgbClr val="FF0000"/>
              </a:solidFill>
            </a:endParaRPr>
          </a:p>
          <a:p>
            <a:pPr marL="285750" indent="-285750" algn="just">
              <a:buFont typeface="Arial" pitchFamily="34" charset="0"/>
              <a:buChar char="•"/>
            </a:pPr>
            <a:endParaRPr lang="es-CO" dirty="0"/>
          </a:p>
          <a:p>
            <a:pPr marL="285750" indent="-285750" algn="just">
              <a:buFont typeface="Arial" pitchFamily="34" charset="0"/>
              <a:buChar char="•"/>
            </a:pPr>
            <a:r>
              <a:rPr lang="es-CO" dirty="0"/>
              <a:t>Promover la cultura del autocontrol aplicada  a la gestión de respuestas de PQRS, realizando actividades de verificación que permitan optimizar los tiempos de respuesta y así minimizar el riesgo que generan las respuestas extemporáneas, que puedan generar acciones legales por parte de los peticionarios con las consecuentes sanciones  y perdida de la imagen institucional.</a:t>
            </a:r>
          </a:p>
          <a:p>
            <a:pPr algn="just"/>
            <a:endParaRPr lang="es-MX" dirty="0"/>
          </a:p>
          <a:p>
            <a:pPr marL="285750" indent="-285750" algn="just">
              <a:buFont typeface="Arial" pitchFamily="34" charset="0"/>
              <a:buChar char="•"/>
            </a:pPr>
            <a:r>
              <a:rPr lang="es-ES" dirty="0"/>
              <a:t>Finalmente, se indica que en general la entidad debe fortalecer la gestión de respuesta oportuna, para el cierre de peticiones de acuerdo con los tiempos estipulados.</a:t>
            </a:r>
            <a:endParaRPr lang="es-CO" dirty="0"/>
          </a:p>
          <a:p>
            <a:pPr marL="285750" indent="-285750" algn="just">
              <a:buFont typeface="Arial" pitchFamily="34" charset="0"/>
              <a:buChar char="•"/>
            </a:pPr>
            <a:endParaRPr lang="es-CO" dirty="0"/>
          </a:p>
        </p:txBody>
      </p:sp>
    </p:spTree>
    <p:extLst>
      <p:ext uri="{BB962C8B-B14F-4D97-AF65-F5344CB8AC3E}">
        <p14:creationId xmlns:p14="http://schemas.microsoft.com/office/powerpoint/2010/main" val="54097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D0CDA5-CCE5-6183-FB1A-433D91798491}"/>
              </a:ext>
            </a:extLst>
          </p:cNvPr>
          <p:cNvSpPr txBox="1"/>
          <p:nvPr/>
        </p:nvSpPr>
        <p:spPr>
          <a:xfrm>
            <a:off x="1207082" y="3561574"/>
            <a:ext cx="9156117" cy="1631216"/>
          </a:xfrm>
          <a:prstGeom prst="rect">
            <a:avLst/>
          </a:prstGeom>
          <a:noFill/>
        </p:spPr>
        <p:txBody>
          <a:bodyPr wrap="square" rtlCol="0">
            <a:spAutoFit/>
          </a:bodyPr>
          <a:lstStyle/>
          <a:p>
            <a:pPr algn="ctr">
              <a:defRPr/>
            </a:pPr>
            <a:r>
              <a:rPr lang="es-ES" sz="4000" b="1" dirty="0">
                <a:solidFill>
                  <a:prstClr val="white"/>
                </a:solidFill>
              </a:rPr>
              <a:t>ÁREA: CONTROL INTERNO Y DE GESTIÓN</a:t>
            </a:r>
          </a:p>
          <a:p>
            <a:pPr algn="ctr">
              <a:defRPr/>
            </a:pPr>
            <a:r>
              <a:rPr lang="es-ES" sz="3200" b="1" dirty="0">
                <a:solidFill>
                  <a:prstClr val="white"/>
                </a:solidFill>
              </a:rPr>
              <a:t>Reynaldo Mateus B.</a:t>
            </a:r>
          </a:p>
          <a:p>
            <a:pPr algn="ctr">
              <a:defRPr/>
            </a:pPr>
            <a:r>
              <a:rPr lang="es-ES" sz="2800" b="1" dirty="0">
                <a:solidFill>
                  <a:prstClr val="white"/>
                </a:solidFill>
              </a:rPr>
              <a:t>Jefe de Control Interno y de Gestión</a:t>
            </a:r>
          </a:p>
        </p:txBody>
      </p:sp>
      <p:sp>
        <p:nvSpPr>
          <p:cNvPr id="4" name="CuadroTexto 3">
            <a:extLst>
              <a:ext uri="{FF2B5EF4-FFF2-40B4-BE49-F238E27FC236}">
                <a16:creationId xmlns:a16="http://schemas.microsoft.com/office/drawing/2014/main" id="{76235F75-D257-3C0C-5085-9FD55999A50A}"/>
              </a:ext>
            </a:extLst>
          </p:cNvPr>
          <p:cNvSpPr txBox="1"/>
          <p:nvPr/>
        </p:nvSpPr>
        <p:spPr>
          <a:xfrm>
            <a:off x="1709529" y="1064159"/>
            <a:ext cx="8083825" cy="2062103"/>
          </a:xfrm>
          <a:prstGeom prst="rect">
            <a:avLst/>
          </a:prstGeom>
          <a:noFill/>
        </p:spPr>
        <p:txBody>
          <a:bodyPr wrap="square" rtlCol="0">
            <a:spAutoFit/>
          </a:bodyPr>
          <a:lstStyle/>
          <a:p>
            <a:pPr algn="ctr">
              <a:defRPr/>
            </a:pPr>
            <a:r>
              <a:rPr lang="es-ES" sz="4800" b="1" dirty="0">
                <a:solidFill>
                  <a:prstClr val="white"/>
                </a:solidFill>
              </a:rPr>
              <a:t>SOCIALIZACIÓN DE  RESULTADOS PQR’S</a:t>
            </a:r>
          </a:p>
          <a:p>
            <a:pPr algn="ctr">
              <a:defRPr/>
            </a:pPr>
            <a:r>
              <a:rPr lang="es-ES" sz="2800" b="1" dirty="0">
                <a:solidFill>
                  <a:prstClr val="white"/>
                </a:solidFill>
              </a:rPr>
              <a:t>CORTE: ENERO – JUNIO 2023</a:t>
            </a:r>
          </a:p>
        </p:txBody>
      </p:sp>
    </p:spTree>
    <p:extLst>
      <p:ext uri="{BB962C8B-B14F-4D97-AF65-F5344CB8AC3E}">
        <p14:creationId xmlns:p14="http://schemas.microsoft.com/office/powerpoint/2010/main" val="163230123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FB521B7F-2554-41E2-9672-0DC76F6A8390}"/>
              </a:ext>
            </a:extLst>
          </p:cNvPr>
          <p:cNvSpPr>
            <a:spLocks noGrp="1"/>
          </p:cNvSpPr>
          <p:nvPr>
            <p:ph idx="1"/>
          </p:nvPr>
        </p:nvSpPr>
        <p:spPr>
          <a:xfrm>
            <a:off x="609600" y="1541638"/>
            <a:ext cx="10972800" cy="4752836"/>
          </a:xfrm>
        </p:spPr>
        <p:txBody>
          <a:bodyPr/>
          <a:lstStyle/>
          <a:p>
            <a:pPr marL="0" indent="0" algn="just">
              <a:buNone/>
            </a:pPr>
            <a:r>
              <a:rPr lang="es-ES" b="1" dirty="0">
                <a:cs typeface="Arial" panose="020B0604020202020204" pitchFamily="34" charset="0"/>
              </a:rPr>
              <a:t>INTRODUCCION</a:t>
            </a:r>
            <a:br>
              <a:rPr lang="es-CO" dirty="0">
                <a:cs typeface="Arial" panose="020B0604020202020204" pitchFamily="34" charset="0"/>
              </a:rPr>
            </a:br>
            <a:r>
              <a:rPr lang="es-ES" b="1" dirty="0">
                <a:cs typeface="Arial" panose="020B0604020202020204" pitchFamily="34" charset="0"/>
              </a:rPr>
              <a:t> </a:t>
            </a:r>
            <a:br>
              <a:rPr lang="es-CO" dirty="0">
                <a:cs typeface="Arial" panose="020B0604020202020204" pitchFamily="34" charset="0"/>
              </a:rPr>
            </a:br>
            <a:r>
              <a:rPr lang="es-CO" sz="2400" dirty="0">
                <a:cs typeface="Arial" panose="020B0604020202020204" pitchFamily="34" charset="0"/>
              </a:rPr>
              <a:t>La Oficina de Control Interno dando cumplimiento a los lineamientos establecidos en el Artículo 76 de la Ley 1474 del 12 de julio de 2011, y con el fin de garantizar los principios de transparencia, eficacia y celeridad de las actuaciones administrativas, presenta el informe de seguimiento y evaluación al tratamiento de las peticiones que la ciudadanía interpone ante la Empresa de Servicios Públicos de Santander ESANT S.A E.S.P, recibidas durante los meses de enero a junio de 2023.</a:t>
            </a:r>
          </a:p>
          <a:p>
            <a:pPr marL="0" indent="0" algn="just">
              <a:buNone/>
            </a:pPr>
            <a:br>
              <a:rPr lang="es-CO" sz="2400" dirty="0">
                <a:latin typeface="Arial" panose="020B0604020202020204" pitchFamily="34" charset="0"/>
                <a:cs typeface="Arial" panose="020B0604020202020204" pitchFamily="34" charset="0"/>
              </a:rPr>
            </a:br>
            <a:r>
              <a:rPr lang="es-CO" sz="2400" dirty="0">
                <a:latin typeface="Arial" panose="020B0604020202020204" pitchFamily="34" charset="0"/>
                <a:cs typeface="Arial" panose="020B0604020202020204" pitchFamily="34" charset="0"/>
              </a:rPr>
              <a:t> </a:t>
            </a:r>
            <a:br>
              <a:rPr lang="es-CO" sz="2400" dirty="0">
                <a:latin typeface="Arial" panose="020B0604020202020204" pitchFamily="34" charset="0"/>
                <a:cs typeface="Arial" panose="020B0604020202020204" pitchFamily="34" charset="0"/>
              </a:rPr>
            </a:br>
            <a:endParaRPr lang="es-CO" dirty="0"/>
          </a:p>
        </p:txBody>
      </p:sp>
    </p:spTree>
    <p:extLst>
      <p:ext uri="{BB962C8B-B14F-4D97-AF65-F5344CB8AC3E}">
        <p14:creationId xmlns:p14="http://schemas.microsoft.com/office/powerpoint/2010/main" val="23695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FB521B7F-2554-41E2-9672-0DC76F6A8390}"/>
              </a:ext>
            </a:extLst>
          </p:cNvPr>
          <p:cNvSpPr>
            <a:spLocks noGrp="1"/>
          </p:cNvSpPr>
          <p:nvPr>
            <p:ph idx="1"/>
          </p:nvPr>
        </p:nvSpPr>
        <p:spPr>
          <a:xfrm>
            <a:off x="386861" y="849977"/>
            <a:ext cx="10972800" cy="4752836"/>
          </a:xfrm>
        </p:spPr>
        <p:txBody>
          <a:bodyPr>
            <a:normAutofit fontScale="70000" lnSpcReduction="20000"/>
          </a:bodyPr>
          <a:lstStyle/>
          <a:p>
            <a:pPr marL="0" indent="0">
              <a:buNone/>
            </a:pPr>
            <a:r>
              <a:rPr lang="es-ES" sz="4500" b="1" dirty="0"/>
              <a:t>GLOSARIO</a:t>
            </a:r>
            <a:r>
              <a:rPr lang="es-ES" sz="5100" b="1" dirty="0"/>
              <a:t> </a:t>
            </a:r>
          </a:p>
          <a:p>
            <a:pPr marL="0" indent="0" algn="just">
              <a:buNone/>
            </a:pPr>
            <a:r>
              <a:rPr lang="es-CO" dirty="0">
                <a:cs typeface="Arial" panose="020B0604020202020204" pitchFamily="34" charset="0"/>
              </a:rPr>
              <a:t>De conformidad con la normativa vigente, los lineamientos para la Atención Integral del ciudadano y los procedimientos incorporados por la ESANT S.A. E.S.P, se define:</a:t>
            </a:r>
          </a:p>
          <a:p>
            <a:pPr marL="0" indent="0" algn="just">
              <a:buNone/>
            </a:pPr>
            <a:r>
              <a:rPr lang="es-CO" b="1" dirty="0">
                <a:cs typeface="Arial" panose="020B0604020202020204" pitchFamily="34" charset="0"/>
              </a:rPr>
              <a:t>Derecho de Petición: </a:t>
            </a:r>
            <a:r>
              <a:rPr lang="es-CO" dirty="0">
                <a:cs typeface="Arial" panose="020B0604020202020204" pitchFamily="34" charset="0"/>
              </a:rPr>
              <a:t>Toda persona tiene derecho a presentar peticiones respetuosas verbales o escritas a las autoridades por motivos de interés general o particular y a obtener respuesta de fondo, solicitudes para el reconocimiento de un derecho, la intervención de una entidad o servidor, la resolución de una situación jurídica, la prestación de un servicio o interponer recursos. Toda acción que inicie cualquier persona ante las autoridades implica derecho de petición, consagrado en el artículo 23 de la Constitución Política, sin que sea necesario decirlo.</a:t>
            </a:r>
          </a:p>
          <a:p>
            <a:pPr marL="0" indent="0" algn="just">
              <a:buNone/>
            </a:pPr>
            <a:r>
              <a:rPr lang="es-CO" dirty="0">
                <a:cs typeface="Arial" panose="020B0604020202020204" pitchFamily="34" charset="0"/>
              </a:rPr>
              <a:t>De acuerdo a nuestra ley la petición puede hacerse a través de diferentes modalidades y se atenderán dentro de los quince (15) días siguientes a su recepción o de acuerdo a su modalidad, de la siguiente manera:</a:t>
            </a:r>
          </a:p>
          <a:p>
            <a:pPr algn="just"/>
            <a:r>
              <a:rPr lang="es-CO" b="1" dirty="0">
                <a:cs typeface="Arial" panose="020B0604020202020204" pitchFamily="34" charset="0"/>
              </a:rPr>
              <a:t>1. Solicitud de documentos o información: </a:t>
            </a:r>
            <a:r>
              <a:rPr lang="es-CO" dirty="0">
                <a:cs typeface="Arial" panose="020B0604020202020204" pitchFamily="34" charset="0"/>
              </a:rPr>
              <a:t>requerimiento para la reproducción de documentos que reposan en los archivos de la entidad. Deberán atenderse dentro de los diez (10) días siguientes a su recepción.</a:t>
            </a:r>
          </a:p>
          <a:p>
            <a:pPr marL="0" indent="0" algn="just">
              <a:buNone/>
            </a:pPr>
            <a:r>
              <a:rPr lang="es-CO" dirty="0">
                <a:cs typeface="Arial" panose="020B0604020202020204" pitchFamily="34" charset="0"/>
              </a:rPr>
              <a:t>Solicitud de Acceso a la Información Pública: Petición oral o escrita, a fin de acceder a la información pública que reposa en la entidad. Deberán atenderse dentro de los diez (10) días siguientes a su recepción.</a:t>
            </a:r>
          </a:p>
          <a:p>
            <a:pPr marL="0" indent="0">
              <a:buNone/>
            </a:pPr>
            <a:endParaRPr lang="es-CO" dirty="0"/>
          </a:p>
        </p:txBody>
      </p:sp>
    </p:spTree>
    <p:extLst>
      <p:ext uri="{BB962C8B-B14F-4D97-AF65-F5344CB8AC3E}">
        <p14:creationId xmlns:p14="http://schemas.microsoft.com/office/powerpoint/2010/main" val="156622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FB521B7F-2554-41E2-9672-0DC76F6A8390}"/>
              </a:ext>
            </a:extLst>
          </p:cNvPr>
          <p:cNvSpPr>
            <a:spLocks noGrp="1"/>
          </p:cNvSpPr>
          <p:nvPr>
            <p:ph idx="1"/>
          </p:nvPr>
        </p:nvSpPr>
        <p:spPr>
          <a:xfrm>
            <a:off x="527538" y="1389238"/>
            <a:ext cx="10972800" cy="4752836"/>
          </a:xfrm>
        </p:spPr>
        <p:txBody>
          <a:bodyPr>
            <a:normAutofit/>
          </a:bodyPr>
          <a:lstStyle/>
          <a:p>
            <a:pPr marL="0" indent="0">
              <a:buNone/>
            </a:pPr>
            <a:r>
              <a:rPr lang="es-CO" sz="2000" b="1" dirty="0">
                <a:cs typeface="Arial" panose="020B0604020202020204" pitchFamily="34" charset="0"/>
              </a:rPr>
              <a:t>2. Consulta:</a:t>
            </a:r>
            <a:r>
              <a:rPr lang="es-CO" sz="2000" dirty="0">
                <a:cs typeface="Arial" panose="020B0604020202020204" pitchFamily="34" charset="0"/>
              </a:rPr>
              <a:t> las peticiones mediante las cuales se eleva una consulta a las autoridades en relación con las materias a su cargo deberán atenderse dentro de los treinta (30) días siguientes a su recepción.</a:t>
            </a:r>
          </a:p>
          <a:p>
            <a:r>
              <a:rPr lang="es-CO" sz="2000" b="1" dirty="0">
                <a:cs typeface="Arial" panose="020B0604020202020204" pitchFamily="34" charset="0"/>
              </a:rPr>
              <a:t>Peticiones:</a:t>
            </a:r>
            <a:r>
              <a:rPr lang="es-CO" sz="2000" dirty="0">
                <a:cs typeface="Arial" panose="020B0604020202020204" pitchFamily="34" charset="0"/>
              </a:rPr>
              <a:t> Cuando una autoridad formule una petición de información o de documentos a otra, esta deberá atenderse en un término no mayor de diez (10) días.</a:t>
            </a:r>
          </a:p>
          <a:p>
            <a:r>
              <a:rPr lang="es-CO" sz="2000" b="1" dirty="0">
                <a:cs typeface="Arial" panose="020B0604020202020204" pitchFamily="34" charset="0"/>
              </a:rPr>
              <a:t>Queja:</a:t>
            </a:r>
            <a:r>
              <a:rPr lang="es-CO" sz="2000" dirty="0">
                <a:cs typeface="Arial" panose="020B0604020202020204" pitchFamily="34" charset="0"/>
              </a:rPr>
              <a:t> Manifestación de protesta, censura, descontento o inconformidad que formula una persona en relación a la conducta irregular realizada por uno o varios servidores públicos en desarrollo de sus funciones. Deberán atenderse dentro de los quince (15) días siguientes a su recepción.</a:t>
            </a:r>
          </a:p>
          <a:p>
            <a:r>
              <a:rPr lang="es-CO" sz="2000" b="1" dirty="0">
                <a:cs typeface="Arial" panose="020B0604020202020204" pitchFamily="34" charset="0"/>
              </a:rPr>
              <a:t>Denuncia:</a:t>
            </a:r>
            <a:r>
              <a:rPr lang="es-CO" sz="2000" dirty="0">
                <a:cs typeface="Arial" panose="020B0604020202020204" pitchFamily="34" charset="0"/>
              </a:rPr>
              <a:t> Es el relato que un ciudadano realiza, en cumplimiento de su deber de solidaridad, para enterar a las autoridades de la existencia de hechos irregulares, con el fin de activar los mecanismos de investigación y sanción. Deberán atenderse dentro de los quince (15) días siguientes a su recepción.</a:t>
            </a:r>
          </a:p>
          <a:p>
            <a:r>
              <a:rPr lang="es-CO" sz="2000" b="1" dirty="0">
                <a:cs typeface="Arial" panose="020B0604020202020204" pitchFamily="34" charset="0"/>
              </a:rPr>
              <a:t>Sugerencia:</a:t>
            </a:r>
            <a:r>
              <a:rPr lang="es-CO" sz="2000" dirty="0">
                <a:cs typeface="Arial" panose="020B0604020202020204" pitchFamily="34" charset="0"/>
              </a:rPr>
              <a:t>  idea o indicación que presenta el usuario en pro del mejoramiento de un proceso, procedimiento o actividad de la ESANT, que esté relacionado con la prestación del servicio o el cumplimiento de una función pública.</a:t>
            </a:r>
          </a:p>
          <a:p>
            <a:pPr marL="0" indent="0">
              <a:buNone/>
            </a:pPr>
            <a:endParaRPr lang="es-CO" sz="2000" dirty="0"/>
          </a:p>
        </p:txBody>
      </p:sp>
    </p:spTree>
    <p:extLst>
      <p:ext uri="{BB962C8B-B14F-4D97-AF65-F5344CB8AC3E}">
        <p14:creationId xmlns:p14="http://schemas.microsoft.com/office/powerpoint/2010/main" val="404054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idx="1"/>
          </p:nvPr>
        </p:nvSpPr>
        <p:spPr>
          <a:xfrm>
            <a:off x="527646" y="443796"/>
            <a:ext cx="10972800" cy="4752975"/>
          </a:xfrm>
        </p:spPr>
        <p:txBody>
          <a:bodyPr>
            <a:noAutofit/>
          </a:bodyPr>
          <a:lstStyle/>
          <a:p>
            <a:pPr marL="0" indent="0">
              <a:buNone/>
            </a:pPr>
            <a:r>
              <a:rPr lang="es-ES" sz="3600" b="1" dirty="0"/>
              <a:t>Normatividad</a:t>
            </a:r>
          </a:p>
          <a:p>
            <a:pPr marL="0" indent="0" algn="just">
              <a:buNone/>
            </a:pPr>
            <a:endParaRPr lang="es-CO" sz="1100" dirty="0">
              <a:latin typeface="Arial" panose="020B0604020202020204" pitchFamily="34" charset="0"/>
              <a:cs typeface="Arial" panose="020B0604020202020204" pitchFamily="34" charset="0"/>
            </a:endParaRPr>
          </a:p>
          <a:p>
            <a:pPr marL="0" indent="0" algn="just">
              <a:buNone/>
            </a:pPr>
            <a:endParaRPr lang="es-CO" sz="1100" dirty="0">
              <a:latin typeface="Arial" panose="020B0604020202020204" pitchFamily="34" charset="0"/>
              <a:cs typeface="Arial" panose="020B0604020202020204" pitchFamily="34" charset="0"/>
            </a:endParaRPr>
          </a:p>
          <a:p>
            <a:pPr marL="0" indent="0" algn="just">
              <a:buNone/>
            </a:pPr>
            <a:r>
              <a:rPr lang="es-CO" sz="1600" dirty="0">
                <a:latin typeface="Arial" panose="020B0604020202020204" pitchFamily="34" charset="0"/>
                <a:cs typeface="Arial" panose="020B0604020202020204" pitchFamily="34" charset="0"/>
              </a:rPr>
              <a:t>Antes del 18 de mayo de 2022, se encontraba en vigencia la normativa nacional del Decreto Legislativo No 491 del 28 de marzo de 2020 Artículo 5, donde establecía la  ampliación del término para responder peticiones que se radicaran durante la vigencia de la emergencia sanitaria, así:</a:t>
            </a: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r>
              <a:rPr lang="es-CO" sz="1600" dirty="0">
                <a:latin typeface="Arial" panose="020B0604020202020204" pitchFamily="34" charset="0"/>
                <a:cs typeface="Arial" panose="020B0604020202020204" pitchFamily="34" charset="0"/>
              </a:rPr>
              <a:t>A través de la Ley 2207 del 17 de mayo del 2022, se modifica el Decreto Legislativo No 491 de 2020 derogando el artículo 5, siendo retomados los tiempos para responder las peticiones en el tiempo establecido por la Ley 1437 de 2011, así;</a:t>
            </a:r>
          </a:p>
          <a:p>
            <a:pPr marL="0" indent="0" algn="just">
              <a:buNone/>
            </a:pPr>
            <a:endParaRPr lang="es-CO" sz="1600" dirty="0">
              <a:latin typeface="Arial" panose="020B0604020202020204" pitchFamily="34" charset="0"/>
              <a:cs typeface="Arial" panose="020B0604020202020204" pitchFamily="34" charset="0"/>
            </a:endParaRPr>
          </a:p>
          <a:p>
            <a:pPr marL="0" indent="0">
              <a:buNone/>
            </a:pPr>
            <a:endParaRPr lang="es-ES" sz="1200" b="1" dirty="0"/>
          </a:p>
        </p:txBody>
      </p:sp>
      <p:graphicFrame>
        <p:nvGraphicFramePr>
          <p:cNvPr id="2" name="Tabla 1">
            <a:extLst>
              <a:ext uri="{FF2B5EF4-FFF2-40B4-BE49-F238E27FC236}">
                <a16:creationId xmlns:a16="http://schemas.microsoft.com/office/drawing/2014/main" id="{CEB10CB7-A7F9-394D-CF59-440C0B43B95E}"/>
              </a:ext>
            </a:extLst>
          </p:cNvPr>
          <p:cNvGraphicFramePr>
            <a:graphicFrameLocks noGrp="1"/>
          </p:cNvGraphicFramePr>
          <p:nvPr>
            <p:extLst>
              <p:ext uri="{D42A27DB-BD31-4B8C-83A1-F6EECF244321}">
                <p14:modId xmlns:p14="http://schemas.microsoft.com/office/powerpoint/2010/main" val="1127524302"/>
              </p:ext>
            </p:extLst>
          </p:nvPr>
        </p:nvGraphicFramePr>
        <p:xfrm>
          <a:off x="691554" y="5051622"/>
          <a:ext cx="4240664" cy="1238340"/>
        </p:xfrm>
        <a:graphic>
          <a:graphicData uri="http://schemas.openxmlformats.org/drawingml/2006/table">
            <a:tbl>
              <a:tblPr>
                <a:tableStyleId>{EB344D84-9AFB-497E-A393-DC336BA19D2E}</a:tableStyleId>
              </a:tblPr>
              <a:tblGrid>
                <a:gridCol w="3294791">
                  <a:extLst>
                    <a:ext uri="{9D8B030D-6E8A-4147-A177-3AD203B41FA5}">
                      <a16:colId xmlns:a16="http://schemas.microsoft.com/office/drawing/2014/main" val="3784598490"/>
                    </a:ext>
                  </a:extLst>
                </a:gridCol>
                <a:gridCol w="945873">
                  <a:extLst>
                    <a:ext uri="{9D8B030D-6E8A-4147-A177-3AD203B41FA5}">
                      <a16:colId xmlns:a16="http://schemas.microsoft.com/office/drawing/2014/main" val="2704981588"/>
                    </a:ext>
                  </a:extLst>
                </a:gridCol>
              </a:tblGrid>
              <a:tr h="247668">
                <a:tc>
                  <a:txBody>
                    <a:bodyPr/>
                    <a:lstStyle/>
                    <a:p>
                      <a:pPr algn="l" fontAlgn="b"/>
                      <a:r>
                        <a:rPr lang="es-CO" sz="1100" u="none" strike="noStrike" dirty="0">
                          <a:effectLst/>
                        </a:rPr>
                        <a:t>Tipo de solicitud </a:t>
                      </a:r>
                      <a:endParaRPr lang="es-C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Término</a:t>
                      </a:r>
                      <a:endParaRPr lang="es-C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833884"/>
                  </a:ext>
                </a:extLst>
              </a:tr>
              <a:tr h="247668">
                <a:tc>
                  <a:txBody>
                    <a:bodyPr/>
                    <a:lstStyle/>
                    <a:p>
                      <a:pPr algn="l" fontAlgn="b"/>
                      <a:r>
                        <a:rPr lang="es-CO" sz="1100" u="none" strike="noStrike" dirty="0">
                          <a:effectLst/>
                        </a:rPr>
                        <a:t>Peticiones de interés general y particular </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15 días</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1577256"/>
                  </a:ext>
                </a:extLst>
              </a:tr>
              <a:tr h="247668">
                <a:tc>
                  <a:txBody>
                    <a:bodyPr/>
                    <a:lstStyle/>
                    <a:p>
                      <a:pPr algn="l" fontAlgn="b"/>
                      <a:r>
                        <a:rPr lang="es-CO" sz="1100" u="none" strike="noStrike">
                          <a:effectLst/>
                        </a:rPr>
                        <a:t>Peticiones de documentos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dirty="0">
                          <a:effectLst/>
                        </a:rPr>
                        <a:t>10 días </a:t>
                      </a:r>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8881424"/>
                  </a:ext>
                </a:extLst>
              </a:tr>
              <a:tr h="247668">
                <a:tc>
                  <a:txBody>
                    <a:bodyPr/>
                    <a:lstStyle/>
                    <a:p>
                      <a:pPr algn="l" fontAlgn="b"/>
                      <a:r>
                        <a:rPr lang="es-CO" sz="1100" u="none" strike="noStrike" dirty="0">
                          <a:effectLst/>
                        </a:rPr>
                        <a:t>Peticiones de información </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10 días </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740358"/>
                  </a:ext>
                </a:extLst>
              </a:tr>
              <a:tr h="247668">
                <a:tc>
                  <a:txBody>
                    <a:bodyPr/>
                    <a:lstStyle/>
                    <a:p>
                      <a:pPr algn="l" fontAlgn="b"/>
                      <a:r>
                        <a:rPr lang="es-CO" sz="1100" u="none" strike="noStrike">
                          <a:effectLst/>
                        </a:rPr>
                        <a:t>Consultas</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dirty="0">
                          <a:effectLst/>
                        </a:rPr>
                        <a:t>30 días</a:t>
                      </a:r>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0358648"/>
                  </a:ext>
                </a:extLst>
              </a:tr>
            </a:tbl>
          </a:graphicData>
        </a:graphic>
      </p:graphicFrame>
      <p:graphicFrame>
        <p:nvGraphicFramePr>
          <p:cNvPr id="4" name="Tabla 3">
            <a:extLst>
              <a:ext uri="{FF2B5EF4-FFF2-40B4-BE49-F238E27FC236}">
                <a16:creationId xmlns:a16="http://schemas.microsoft.com/office/drawing/2014/main" id="{ADE9BD76-71A9-2217-4DC4-24B6FDEC133D}"/>
              </a:ext>
            </a:extLst>
          </p:cNvPr>
          <p:cNvGraphicFramePr>
            <a:graphicFrameLocks noGrp="1"/>
          </p:cNvGraphicFramePr>
          <p:nvPr>
            <p:extLst>
              <p:ext uri="{D42A27DB-BD31-4B8C-83A1-F6EECF244321}">
                <p14:modId xmlns:p14="http://schemas.microsoft.com/office/powerpoint/2010/main" val="1695240988"/>
              </p:ext>
            </p:extLst>
          </p:nvPr>
        </p:nvGraphicFramePr>
        <p:xfrm>
          <a:off x="691553" y="2629567"/>
          <a:ext cx="4046701" cy="1305125"/>
        </p:xfrm>
        <a:graphic>
          <a:graphicData uri="http://schemas.openxmlformats.org/drawingml/2006/table">
            <a:tbl>
              <a:tblPr>
                <a:tableStyleId>{85BE263C-DBD7-4A20-BB59-AAB30ACAA65A}</a:tableStyleId>
              </a:tblPr>
              <a:tblGrid>
                <a:gridCol w="3144091">
                  <a:extLst>
                    <a:ext uri="{9D8B030D-6E8A-4147-A177-3AD203B41FA5}">
                      <a16:colId xmlns:a16="http://schemas.microsoft.com/office/drawing/2014/main" val="3129576522"/>
                    </a:ext>
                  </a:extLst>
                </a:gridCol>
                <a:gridCol w="902610">
                  <a:extLst>
                    <a:ext uri="{9D8B030D-6E8A-4147-A177-3AD203B41FA5}">
                      <a16:colId xmlns:a16="http://schemas.microsoft.com/office/drawing/2014/main" val="4079226617"/>
                    </a:ext>
                  </a:extLst>
                </a:gridCol>
              </a:tblGrid>
              <a:tr h="261025">
                <a:tc>
                  <a:txBody>
                    <a:bodyPr/>
                    <a:lstStyle/>
                    <a:p>
                      <a:pPr algn="l" fontAlgn="b"/>
                      <a:r>
                        <a:rPr lang="es-CO" sz="1100" u="none" strike="noStrike">
                          <a:effectLst/>
                        </a:rPr>
                        <a:t>Tipo de solicitud </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Término</a:t>
                      </a:r>
                      <a:endParaRPr lang="es-C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8915325"/>
                  </a:ext>
                </a:extLst>
              </a:tr>
              <a:tr h="261025">
                <a:tc>
                  <a:txBody>
                    <a:bodyPr/>
                    <a:lstStyle/>
                    <a:p>
                      <a:pPr algn="l" fontAlgn="b"/>
                      <a:r>
                        <a:rPr lang="es-CO" sz="1100" u="none" strike="noStrike" dirty="0">
                          <a:effectLst/>
                        </a:rPr>
                        <a:t>Peticiones de interés general y particular </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30 días</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8802849"/>
                  </a:ext>
                </a:extLst>
              </a:tr>
              <a:tr h="261025">
                <a:tc>
                  <a:txBody>
                    <a:bodyPr/>
                    <a:lstStyle/>
                    <a:p>
                      <a:pPr algn="l" fontAlgn="b"/>
                      <a:r>
                        <a:rPr lang="es-CO" sz="1100" u="none" strike="noStrike">
                          <a:effectLst/>
                        </a:rPr>
                        <a:t>Peticiones de documentos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20 días </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6781218"/>
                  </a:ext>
                </a:extLst>
              </a:tr>
              <a:tr h="261025">
                <a:tc>
                  <a:txBody>
                    <a:bodyPr/>
                    <a:lstStyle/>
                    <a:p>
                      <a:pPr algn="l" fontAlgn="b"/>
                      <a:r>
                        <a:rPr lang="es-CO" sz="1100" u="none" strike="noStrike" dirty="0">
                          <a:effectLst/>
                        </a:rPr>
                        <a:t>Peticiones de información </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20 días </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455821"/>
                  </a:ext>
                </a:extLst>
              </a:tr>
              <a:tr h="261025">
                <a:tc>
                  <a:txBody>
                    <a:bodyPr/>
                    <a:lstStyle/>
                    <a:p>
                      <a:pPr algn="l" fontAlgn="b"/>
                      <a:r>
                        <a:rPr lang="es-CO" sz="1100" u="none" strike="noStrike" dirty="0">
                          <a:effectLst/>
                        </a:rPr>
                        <a:t>Consultas</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dirty="0">
                          <a:effectLst/>
                        </a:rPr>
                        <a:t>35 días</a:t>
                      </a:r>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448550"/>
                  </a:ext>
                </a:extLst>
              </a:tr>
            </a:tbl>
          </a:graphicData>
        </a:graphic>
      </p:graphicFrame>
    </p:spTree>
    <p:extLst>
      <p:ext uri="{BB962C8B-B14F-4D97-AF65-F5344CB8AC3E}">
        <p14:creationId xmlns:p14="http://schemas.microsoft.com/office/powerpoint/2010/main" val="264096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8313" y="838200"/>
            <a:ext cx="10972800" cy="3112647"/>
          </a:xfrm>
          <a:prstGeom prst="rect">
            <a:avLst/>
          </a:prstGeom>
        </p:spPr>
        <p:txBody>
          <a:bodyPr wrap="square">
            <a:spAutoFit/>
          </a:bodyPr>
          <a:lstStyle/>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b="1" dirty="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algn="just"/>
            <a:endParaRPr lang="es-CO" sz="1600" dirty="0"/>
          </a:p>
        </p:txBody>
      </p:sp>
      <p:sp>
        <p:nvSpPr>
          <p:cNvPr id="6" name="Título 1"/>
          <p:cNvSpPr txBox="1">
            <a:spLocks/>
          </p:cNvSpPr>
          <p:nvPr/>
        </p:nvSpPr>
        <p:spPr>
          <a:xfrm>
            <a:off x="616064" y="730667"/>
            <a:ext cx="3745906" cy="36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latin typeface="Arial" panose="020B0604020202020204" pitchFamily="34" charset="0"/>
                <a:cs typeface="Arial" panose="020B0604020202020204" pitchFamily="34" charset="0"/>
              </a:rPr>
              <a:t>Canales de atención</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A41434F-F7BE-798B-4110-867C79FFC822}"/>
              </a:ext>
            </a:extLst>
          </p:cNvPr>
          <p:cNvPicPr>
            <a:picLocks noChangeAspect="1"/>
          </p:cNvPicPr>
          <p:nvPr/>
        </p:nvPicPr>
        <p:blipFill>
          <a:blip r:embed="rId3"/>
          <a:stretch>
            <a:fillRect/>
          </a:stretch>
        </p:blipFill>
        <p:spPr>
          <a:xfrm>
            <a:off x="616064" y="1532586"/>
            <a:ext cx="11065074" cy="4880358"/>
          </a:xfrm>
          <a:prstGeom prst="rect">
            <a:avLst/>
          </a:prstGeom>
        </p:spPr>
      </p:pic>
    </p:spTree>
    <p:extLst>
      <p:ext uri="{BB962C8B-B14F-4D97-AF65-F5344CB8AC3E}">
        <p14:creationId xmlns:p14="http://schemas.microsoft.com/office/powerpoint/2010/main" val="177413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76034" y="1005980"/>
            <a:ext cx="10972800" cy="4701800"/>
          </a:xfrm>
          <a:prstGeom prst="rect">
            <a:avLst/>
          </a:prstGeom>
        </p:spPr>
        <p:txBody>
          <a:bodyPr wrap="square">
            <a:spAutoFit/>
          </a:bodyPr>
          <a:lstStyle/>
          <a:p>
            <a:pPr marL="0" indent="0" algn="just">
              <a:buNone/>
            </a:pPr>
            <a:endParaRPr lang="es-CO" sz="1600" dirty="0">
              <a:latin typeface="Arial" panose="020B0604020202020204" pitchFamily="34" charset="0"/>
              <a:cs typeface="Arial" panose="020B0604020202020204" pitchFamily="34" charset="0"/>
            </a:endParaRP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r>
              <a:rPr lang="es-CO" sz="2000" dirty="0">
                <a:cs typeface="Arial" panose="020B0604020202020204" pitchFamily="34" charset="0"/>
              </a:rPr>
              <a:t>El presente informe da cuenta de las Peticiones, Quejas y Reclamos, Derechos de Petición, Consultas y Solicitudes, recibidos en la ESANT S.A E.S.P, tanto en su sede principal, como en los diferentes puntos de atención al ciudadano, ubicados en los municipios de Los Santos y Enciso del Departamento de Santander. En esta medida, el informe aquí expuesto presenta el cierre realizado a junio 30 del 2023, mediante la consolidación de la información recibida a través de la profesional de apoyo asignada a la dirección de Jurídica.    </a:t>
            </a:r>
          </a:p>
          <a:p>
            <a:pPr marL="0" indent="0" algn="just">
              <a:buNone/>
            </a:pPr>
            <a:r>
              <a:rPr lang="es-CO" sz="2000" dirty="0">
                <a:cs typeface="Arial" panose="020B0604020202020204" pitchFamily="34" charset="0"/>
              </a:rPr>
              <a:t>De acuerdo con los datos consolidados en los diferentes canales de atención, durante el primer semestre del año 2023, se recibieron  </a:t>
            </a:r>
            <a:r>
              <a:rPr lang="es-CO" sz="2000" b="1" dirty="0">
                <a:cs typeface="Arial" panose="020B0604020202020204" pitchFamily="34" charset="0"/>
              </a:rPr>
              <a:t>425 </a:t>
            </a:r>
            <a:r>
              <a:rPr lang="es-CO" sz="2000" dirty="0">
                <a:cs typeface="Arial" panose="020B0604020202020204" pitchFamily="34" charset="0"/>
              </a:rPr>
              <a:t>PQRS.</a:t>
            </a:r>
          </a:p>
          <a:p>
            <a:pPr marL="0" indent="0" algn="just">
              <a:buNone/>
            </a:pPr>
            <a:endParaRPr lang="es-CO" sz="2000" dirty="0">
              <a:cs typeface="Arial" panose="020B0604020202020204" pitchFamily="34" charset="0"/>
            </a:endParaRPr>
          </a:p>
          <a:p>
            <a:pPr marL="0" indent="0" algn="just">
              <a:buNone/>
            </a:pPr>
            <a:r>
              <a:rPr lang="es-CO" sz="2000" dirty="0">
                <a:cs typeface="Arial" panose="020B0604020202020204" pitchFamily="34" charset="0"/>
              </a:rPr>
              <a:t>No se negó el acceso a ninguna petición, conforme a lo informado por las dependencias a las cuales le fueron asignadas las mismas.</a:t>
            </a:r>
          </a:p>
          <a:p>
            <a:pPr marL="0" indent="0" algn="just">
              <a:buNone/>
            </a:pPr>
            <a:endParaRPr lang="es-CO" sz="1600" dirty="0"/>
          </a:p>
        </p:txBody>
      </p:sp>
      <p:sp>
        <p:nvSpPr>
          <p:cNvPr id="5" name="Título 1"/>
          <p:cNvSpPr txBox="1">
            <a:spLocks/>
          </p:cNvSpPr>
          <p:nvPr/>
        </p:nvSpPr>
        <p:spPr>
          <a:xfrm>
            <a:off x="1040417" y="520915"/>
            <a:ext cx="3745906" cy="36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latin typeface="Arial" panose="020B0604020202020204" pitchFamily="34" charset="0"/>
                <a:cs typeface="Arial" panose="020B0604020202020204" pitchFamily="34" charset="0"/>
              </a:rPr>
              <a:t>INFORME</a:t>
            </a:r>
            <a:endParaRPr lang="es-CO"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00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84279" y="376728"/>
            <a:ext cx="6744963" cy="82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PQRS recibidas en el semestre </a:t>
            </a:r>
            <a:endParaRPr lang="es-CO" sz="2400" b="1"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1706649694"/>
              </p:ext>
            </p:extLst>
          </p:nvPr>
        </p:nvGraphicFramePr>
        <p:xfrm>
          <a:off x="328247" y="1312985"/>
          <a:ext cx="6494584" cy="452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940889796"/>
              </p:ext>
            </p:extLst>
          </p:nvPr>
        </p:nvGraphicFramePr>
        <p:xfrm>
          <a:off x="6424245" y="2028092"/>
          <a:ext cx="4607171" cy="37937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40441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2636</TotalTime>
  <Words>1778</Words>
  <Application>Microsoft Office PowerPoint</Application>
  <PresentationFormat>Panorámica</PresentationFormat>
  <Paragraphs>177</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Arial</vt:lpstr>
      <vt:lpstr>Calibri</vt:lpstr>
      <vt:lpstr>Calibri Light</vt:lpstr>
      <vt:lpstr>Century Gothic</vt:lpstr>
      <vt:lpstr>Tema de Office</vt:lpstr>
      <vt:lpstr>3_Theme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Dificultades de seguimiento de la Gestión de PQRS </vt:lpstr>
      <vt:lpstr>Ventajas y oportunidades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Lyly Garzon</dc:creator>
  <cp:lastModifiedBy>Reynaldo Mateus Beltran</cp:lastModifiedBy>
  <cp:revision>115</cp:revision>
  <dcterms:created xsi:type="dcterms:W3CDTF">2021-03-08T20:43:31Z</dcterms:created>
  <dcterms:modified xsi:type="dcterms:W3CDTF">2023-08-31T14:09:48Z</dcterms:modified>
</cp:coreProperties>
</file>